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4" r:id="rId1"/>
  </p:sldMasterIdLst>
  <p:sldIdLst>
    <p:sldId id="318" r:id="rId2"/>
    <p:sldId id="319" r:id="rId3"/>
    <p:sldId id="320" r:id="rId4"/>
    <p:sldId id="321" r:id="rId5"/>
    <p:sldId id="322" r:id="rId6"/>
    <p:sldId id="323" r:id="rId7"/>
    <p:sldId id="324" r:id="rId8"/>
    <p:sldId id="325" r:id="rId9"/>
    <p:sldId id="326" r:id="rId10"/>
    <p:sldId id="327" r:id="rId11"/>
    <p:sldId id="328" r:id="rId12"/>
    <p:sldId id="329" r:id="rId13"/>
    <p:sldId id="330" r:id="rId14"/>
    <p:sldId id="266" r:id="rId15"/>
    <p:sldId id="267" r:id="rId16"/>
    <p:sldId id="268" r:id="rId17"/>
    <p:sldId id="269" r:id="rId18"/>
    <p:sldId id="270" r:id="rId19"/>
    <p:sldId id="271" r:id="rId20"/>
    <p:sldId id="331" r:id="rId21"/>
    <p:sldId id="332" r:id="rId22"/>
    <p:sldId id="333"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334" r:id="rId37"/>
    <p:sldId id="335" r:id="rId38"/>
    <p:sldId id="336" r:id="rId39"/>
    <p:sldId id="337" r:id="rId40"/>
    <p:sldId id="338" r:id="rId41"/>
    <p:sldId id="339" r:id="rId42"/>
    <p:sldId id="340" r:id="rId43"/>
    <p:sldId id="341" r:id="rId44"/>
    <p:sldId id="342" r:id="rId45"/>
    <p:sldId id="256" r:id="rId46"/>
    <p:sldId id="257" r:id="rId47"/>
    <p:sldId id="258" r:id="rId48"/>
    <p:sldId id="259" r:id="rId49"/>
    <p:sldId id="260" r:id="rId50"/>
    <p:sldId id="261" r:id="rId51"/>
    <p:sldId id="262" r:id="rId52"/>
    <p:sldId id="263" r:id="rId53"/>
    <p:sldId id="264" r:id="rId54"/>
    <p:sldId id="265" r:id="rId55"/>
    <p:sldId id="310" r:id="rId56"/>
    <p:sldId id="311" r:id="rId57"/>
    <p:sldId id="312" r:id="rId58"/>
    <p:sldId id="313" r:id="rId59"/>
    <p:sldId id="314" r:id="rId60"/>
    <p:sldId id="315" r:id="rId61"/>
    <p:sldId id="316" r:id="rId62"/>
    <p:sldId id="317" r:id="rId63"/>
    <p:sldId id="297" r:id="rId64"/>
    <p:sldId id="298" r:id="rId65"/>
    <p:sldId id="299" r:id="rId66"/>
    <p:sldId id="300" r:id="rId67"/>
    <p:sldId id="343"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518" y="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12/12/2024</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C1FF6DA9-008F-8B48-92A6-B652298478BF}" type="slidenum">
              <a:rPr lang="en-US" smtClean="0"/>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4574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560412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9273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63298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07510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552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3153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539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5332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33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5BCAD085-E8A6-8845-BD4E-CB4CCA059FC4}" type="datetimeFigureOut">
              <a:rPr lang="en-US" smtClean="0"/>
              <a:t>12/12/2024</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7302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12/12/2024</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919713133"/>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56B04-3A1E-0F0E-33C4-30130A4AAB5A}"/>
              </a:ext>
            </a:extLst>
          </p:cNvPr>
          <p:cNvSpPr>
            <a:spLocks noGrp="1"/>
          </p:cNvSpPr>
          <p:nvPr>
            <p:ph type="ctrTitle"/>
          </p:nvPr>
        </p:nvSpPr>
        <p:spPr/>
        <p:txBody>
          <a:bodyPr>
            <a:normAutofit/>
          </a:bodyPr>
          <a:lstStyle/>
          <a:p>
            <a:r>
              <a:rPr lang="en-US" sz="6600" b="1" dirty="0"/>
              <a:t>The Hour of Glory</a:t>
            </a:r>
          </a:p>
        </p:txBody>
      </p:sp>
      <p:sp>
        <p:nvSpPr>
          <p:cNvPr id="3" name="Subtitle 2">
            <a:extLst>
              <a:ext uri="{FF2B5EF4-FFF2-40B4-BE49-F238E27FC236}">
                <a16:creationId xmlns:a16="http://schemas.microsoft.com/office/drawing/2014/main" id="{94817A94-E5D4-4E38-C476-34D99BA69E1F}"/>
              </a:ext>
            </a:extLst>
          </p:cNvPr>
          <p:cNvSpPr>
            <a:spLocks noGrp="1"/>
          </p:cNvSpPr>
          <p:nvPr>
            <p:ph type="subTitle" idx="1"/>
          </p:nvPr>
        </p:nvSpPr>
        <p:spPr/>
        <p:txBody>
          <a:bodyPr>
            <a:normAutofit fontScale="55000" lnSpcReduction="20000"/>
          </a:bodyPr>
          <a:lstStyle/>
          <a:p>
            <a:r>
              <a:rPr lang="en-US" sz="3600" dirty="0"/>
              <a:t>2024 Quarter 4 Lesson 12</a:t>
            </a:r>
          </a:p>
          <a:p>
            <a:r>
              <a:rPr lang="en-US" sz="3600" dirty="0"/>
              <a:t>John 18, 19, 20</a:t>
            </a:r>
          </a:p>
          <a:p>
            <a:endParaRPr lang="en-US" dirty="0"/>
          </a:p>
        </p:txBody>
      </p:sp>
    </p:spTree>
    <p:extLst>
      <p:ext uri="{BB962C8B-B14F-4D97-AF65-F5344CB8AC3E}">
        <p14:creationId xmlns:p14="http://schemas.microsoft.com/office/powerpoint/2010/main" val="566477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A4DA8-7B28-1CE5-D6C1-A05FC4B26F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6F21E-9F2E-E400-FCB4-8909525BA09C}"/>
              </a:ext>
            </a:extLst>
          </p:cNvPr>
          <p:cNvSpPr>
            <a:spLocks noGrp="1"/>
          </p:cNvSpPr>
          <p:nvPr>
            <p:ph type="title"/>
          </p:nvPr>
        </p:nvSpPr>
        <p:spPr>
          <a:xfrm>
            <a:off x="1443491" y="1159565"/>
            <a:ext cx="6571343" cy="694190"/>
          </a:xfrm>
        </p:spPr>
        <p:txBody>
          <a:bodyPr>
            <a:noAutofit/>
          </a:bodyPr>
          <a:lstStyle/>
          <a:p>
            <a:r>
              <a:rPr lang="en-US" sz="4000" dirty="0"/>
              <a:t>Our Example: Glorified!</a:t>
            </a:r>
          </a:p>
        </p:txBody>
      </p:sp>
      <p:sp>
        <p:nvSpPr>
          <p:cNvPr id="3" name="Content Placeholder 2">
            <a:extLst>
              <a:ext uri="{FF2B5EF4-FFF2-40B4-BE49-F238E27FC236}">
                <a16:creationId xmlns:a16="http://schemas.microsoft.com/office/drawing/2014/main" id="{9D57D474-194C-24CB-3962-01821799EB41}"/>
              </a:ext>
            </a:extLst>
          </p:cNvPr>
          <p:cNvSpPr>
            <a:spLocks noGrp="1"/>
          </p:cNvSpPr>
          <p:nvPr>
            <p:ph idx="1"/>
          </p:nvPr>
        </p:nvSpPr>
        <p:spPr/>
        <p:txBody>
          <a:bodyPr>
            <a:normAutofit/>
          </a:bodyPr>
          <a:lstStyle/>
          <a:p>
            <a:pPr algn="l"/>
            <a:r>
              <a:rPr lang="en-US" sz="4000" b="1" i="0" baseline="30000" dirty="0">
                <a:solidFill>
                  <a:srgbClr val="000000"/>
                </a:solidFill>
                <a:effectLst/>
                <a:latin typeface="system-ui"/>
              </a:rPr>
              <a:t>23 </a:t>
            </a:r>
            <a:r>
              <a:rPr lang="en-US" sz="4000" b="0" i="0" dirty="0">
                <a:solidFill>
                  <a:srgbClr val="000000"/>
                </a:solidFill>
                <a:effectLst/>
                <a:latin typeface="system-ui"/>
              </a:rPr>
              <a:t>And Jesus answered them, saying, The hour is come, that the Son of man should be glorified.</a:t>
            </a:r>
          </a:p>
        </p:txBody>
      </p:sp>
      <p:sp>
        <p:nvSpPr>
          <p:cNvPr id="4" name="TextBox 3">
            <a:extLst>
              <a:ext uri="{FF2B5EF4-FFF2-40B4-BE49-F238E27FC236}">
                <a16:creationId xmlns:a16="http://schemas.microsoft.com/office/drawing/2014/main" id="{E64051A4-84D4-C4B9-AAF7-A615B46B3DEA}"/>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John 12:23-26</a:t>
            </a:r>
          </a:p>
        </p:txBody>
      </p:sp>
    </p:spTree>
    <p:extLst>
      <p:ext uri="{BB962C8B-B14F-4D97-AF65-F5344CB8AC3E}">
        <p14:creationId xmlns:p14="http://schemas.microsoft.com/office/powerpoint/2010/main" val="99349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19BB8-AD2E-080A-3FC4-C9A8B1E470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210681-82CC-D905-97D6-71402C220271}"/>
              </a:ext>
            </a:extLst>
          </p:cNvPr>
          <p:cNvSpPr>
            <a:spLocks noGrp="1"/>
          </p:cNvSpPr>
          <p:nvPr>
            <p:ph type="title"/>
          </p:nvPr>
        </p:nvSpPr>
        <p:spPr>
          <a:xfrm>
            <a:off x="1443491" y="1159565"/>
            <a:ext cx="6571343" cy="694190"/>
          </a:xfrm>
        </p:spPr>
        <p:txBody>
          <a:bodyPr>
            <a:noAutofit/>
          </a:bodyPr>
          <a:lstStyle/>
          <a:p>
            <a:r>
              <a:rPr lang="en-US" sz="4000" dirty="0"/>
              <a:t>Our Example: Glorified!</a:t>
            </a:r>
          </a:p>
        </p:txBody>
      </p:sp>
      <p:sp>
        <p:nvSpPr>
          <p:cNvPr id="3" name="Content Placeholder 2">
            <a:extLst>
              <a:ext uri="{FF2B5EF4-FFF2-40B4-BE49-F238E27FC236}">
                <a16:creationId xmlns:a16="http://schemas.microsoft.com/office/drawing/2014/main" id="{221B01C8-B30B-0323-0F63-EEF31F05908D}"/>
              </a:ext>
            </a:extLst>
          </p:cNvPr>
          <p:cNvSpPr>
            <a:spLocks noGrp="1"/>
          </p:cNvSpPr>
          <p:nvPr>
            <p:ph idx="1"/>
          </p:nvPr>
        </p:nvSpPr>
        <p:spPr/>
        <p:txBody>
          <a:bodyPr>
            <a:normAutofit/>
          </a:bodyPr>
          <a:lstStyle/>
          <a:p>
            <a:pPr algn="l"/>
            <a:r>
              <a:rPr lang="en-US" sz="3200" b="1" i="0" baseline="30000" dirty="0">
                <a:solidFill>
                  <a:srgbClr val="000000"/>
                </a:solidFill>
                <a:effectLst/>
                <a:latin typeface="system-ui"/>
              </a:rPr>
              <a:t>24 </a:t>
            </a:r>
            <a:r>
              <a:rPr lang="en-US" sz="3200" b="0" i="0" dirty="0">
                <a:solidFill>
                  <a:srgbClr val="000000"/>
                </a:solidFill>
                <a:effectLst/>
                <a:latin typeface="system-ui"/>
              </a:rPr>
              <a:t>Verily, verily, I say unto you, Except a corn of wheat fall into the ground and die, it </a:t>
            </a:r>
            <a:r>
              <a:rPr lang="en-US" sz="3200" b="0" i="0" dirty="0" err="1">
                <a:solidFill>
                  <a:srgbClr val="000000"/>
                </a:solidFill>
                <a:effectLst/>
                <a:latin typeface="system-ui"/>
              </a:rPr>
              <a:t>abideth</a:t>
            </a:r>
            <a:r>
              <a:rPr lang="en-US" sz="3200" b="0" i="0" dirty="0">
                <a:solidFill>
                  <a:srgbClr val="000000"/>
                </a:solidFill>
                <a:effectLst/>
                <a:latin typeface="system-ui"/>
              </a:rPr>
              <a:t> alone: but if it die, it bringeth forth much fruit.</a:t>
            </a:r>
          </a:p>
        </p:txBody>
      </p:sp>
      <p:sp>
        <p:nvSpPr>
          <p:cNvPr id="4" name="TextBox 3">
            <a:extLst>
              <a:ext uri="{FF2B5EF4-FFF2-40B4-BE49-F238E27FC236}">
                <a16:creationId xmlns:a16="http://schemas.microsoft.com/office/drawing/2014/main" id="{58227620-928D-0377-5853-F476590E0683}"/>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John 12:23-26</a:t>
            </a:r>
          </a:p>
        </p:txBody>
      </p:sp>
    </p:spTree>
    <p:extLst>
      <p:ext uri="{BB962C8B-B14F-4D97-AF65-F5344CB8AC3E}">
        <p14:creationId xmlns:p14="http://schemas.microsoft.com/office/powerpoint/2010/main" val="4019454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64776-3987-0DE7-2D8C-E29A070755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1B471-0855-907C-83E1-97D1C23CBFBA}"/>
              </a:ext>
            </a:extLst>
          </p:cNvPr>
          <p:cNvSpPr>
            <a:spLocks noGrp="1"/>
          </p:cNvSpPr>
          <p:nvPr>
            <p:ph type="title"/>
          </p:nvPr>
        </p:nvSpPr>
        <p:spPr>
          <a:xfrm>
            <a:off x="1443491" y="1159565"/>
            <a:ext cx="6571343" cy="694190"/>
          </a:xfrm>
        </p:spPr>
        <p:txBody>
          <a:bodyPr>
            <a:noAutofit/>
          </a:bodyPr>
          <a:lstStyle/>
          <a:p>
            <a:r>
              <a:rPr lang="en-US" sz="4000" dirty="0"/>
              <a:t>Our Example: Glorified!</a:t>
            </a:r>
          </a:p>
        </p:txBody>
      </p:sp>
      <p:sp>
        <p:nvSpPr>
          <p:cNvPr id="3" name="Content Placeholder 2">
            <a:extLst>
              <a:ext uri="{FF2B5EF4-FFF2-40B4-BE49-F238E27FC236}">
                <a16:creationId xmlns:a16="http://schemas.microsoft.com/office/drawing/2014/main" id="{6EA7B768-F6AE-B64F-1CCB-4AA66BD19779}"/>
              </a:ext>
            </a:extLst>
          </p:cNvPr>
          <p:cNvSpPr>
            <a:spLocks noGrp="1"/>
          </p:cNvSpPr>
          <p:nvPr>
            <p:ph idx="1"/>
          </p:nvPr>
        </p:nvSpPr>
        <p:spPr/>
        <p:txBody>
          <a:bodyPr>
            <a:normAutofit/>
          </a:bodyPr>
          <a:lstStyle/>
          <a:p>
            <a:pPr algn="l"/>
            <a:r>
              <a:rPr lang="en-US" sz="3600" b="1" i="0" baseline="30000" dirty="0">
                <a:solidFill>
                  <a:srgbClr val="000000"/>
                </a:solidFill>
                <a:effectLst/>
                <a:latin typeface="system-ui"/>
              </a:rPr>
              <a:t>25 </a:t>
            </a:r>
            <a:r>
              <a:rPr lang="en-US" sz="3600" b="0" i="0" dirty="0">
                <a:solidFill>
                  <a:srgbClr val="000000"/>
                </a:solidFill>
                <a:effectLst/>
                <a:latin typeface="system-ui"/>
              </a:rPr>
              <a:t>He that loveth his life shall lose it; and he that </a:t>
            </a:r>
            <a:r>
              <a:rPr lang="en-US" sz="3600" b="0" i="0" dirty="0" err="1">
                <a:solidFill>
                  <a:srgbClr val="000000"/>
                </a:solidFill>
                <a:effectLst/>
                <a:latin typeface="system-ui"/>
              </a:rPr>
              <a:t>hateth</a:t>
            </a:r>
            <a:r>
              <a:rPr lang="en-US" sz="3600" b="0" i="0" dirty="0">
                <a:solidFill>
                  <a:srgbClr val="000000"/>
                </a:solidFill>
                <a:effectLst/>
                <a:latin typeface="system-ui"/>
              </a:rPr>
              <a:t> his life in this world shall keep it unto life eternal.</a:t>
            </a:r>
          </a:p>
        </p:txBody>
      </p:sp>
      <p:sp>
        <p:nvSpPr>
          <p:cNvPr id="4" name="TextBox 3">
            <a:extLst>
              <a:ext uri="{FF2B5EF4-FFF2-40B4-BE49-F238E27FC236}">
                <a16:creationId xmlns:a16="http://schemas.microsoft.com/office/drawing/2014/main" id="{024C29B2-E39C-55B3-2490-21BF2BD47CC4}"/>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John 12:23-26</a:t>
            </a:r>
          </a:p>
        </p:txBody>
      </p:sp>
    </p:spTree>
    <p:extLst>
      <p:ext uri="{BB962C8B-B14F-4D97-AF65-F5344CB8AC3E}">
        <p14:creationId xmlns:p14="http://schemas.microsoft.com/office/powerpoint/2010/main" val="126635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80B59-E615-B5FB-659F-E2720595D0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6DF7E4-CE78-2029-AE31-C8E49A0AC4D9}"/>
              </a:ext>
            </a:extLst>
          </p:cNvPr>
          <p:cNvSpPr>
            <a:spLocks noGrp="1"/>
          </p:cNvSpPr>
          <p:nvPr>
            <p:ph type="title"/>
          </p:nvPr>
        </p:nvSpPr>
        <p:spPr>
          <a:xfrm>
            <a:off x="1443491" y="1159565"/>
            <a:ext cx="6571343" cy="694190"/>
          </a:xfrm>
        </p:spPr>
        <p:txBody>
          <a:bodyPr>
            <a:noAutofit/>
          </a:bodyPr>
          <a:lstStyle/>
          <a:p>
            <a:r>
              <a:rPr lang="en-US" sz="4000" dirty="0"/>
              <a:t>Our Example: Glorified!</a:t>
            </a:r>
          </a:p>
        </p:txBody>
      </p:sp>
      <p:sp>
        <p:nvSpPr>
          <p:cNvPr id="3" name="Content Placeholder 2">
            <a:extLst>
              <a:ext uri="{FF2B5EF4-FFF2-40B4-BE49-F238E27FC236}">
                <a16:creationId xmlns:a16="http://schemas.microsoft.com/office/drawing/2014/main" id="{2B3D7BE3-C516-0185-6BF8-4CC66A04F88E}"/>
              </a:ext>
            </a:extLst>
          </p:cNvPr>
          <p:cNvSpPr>
            <a:spLocks noGrp="1"/>
          </p:cNvSpPr>
          <p:nvPr>
            <p:ph idx="1"/>
          </p:nvPr>
        </p:nvSpPr>
        <p:spPr/>
        <p:txBody>
          <a:bodyPr>
            <a:normAutofit/>
          </a:bodyPr>
          <a:lstStyle/>
          <a:p>
            <a:pPr algn="l"/>
            <a:r>
              <a:rPr lang="en-US" sz="3200" b="1" i="0" baseline="30000" dirty="0">
                <a:solidFill>
                  <a:srgbClr val="000000"/>
                </a:solidFill>
                <a:effectLst/>
                <a:latin typeface="system-ui"/>
              </a:rPr>
              <a:t>26 </a:t>
            </a:r>
            <a:r>
              <a:rPr lang="en-US" sz="3200" b="0" i="0" dirty="0">
                <a:solidFill>
                  <a:srgbClr val="000000"/>
                </a:solidFill>
                <a:effectLst/>
                <a:latin typeface="system-ui"/>
              </a:rPr>
              <a:t>If any man serve me, let him follow me; and where I am, there shall also my servant be: if any man serve me, him will my Father </a:t>
            </a:r>
            <a:r>
              <a:rPr lang="en-US" sz="3200" b="0" i="0" dirty="0" err="1">
                <a:solidFill>
                  <a:srgbClr val="000000"/>
                </a:solidFill>
                <a:effectLst/>
                <a:latin typeface="system-ui"/>
              </a:rPr>
              <a:t>honour</a:t>
            </a:r>
            <a:r>
              <a:rPr lang="en-US" sz="3200" b="0" i="0" dirty="0">
                <a:solidFill>
                  <a:srgbClr val="000000"/>
                </a:solidFill>
                <a:effectLst/>
                <a:latin typeface="system-ui"/>
              </a:rPr>
              <a:t>.</a:t>
            </a:r>
          </a:p>
        </p:txBody>
      </p:sp>
      <p:sp>
        <p:nvSpPr>
          <p:cNvPr id="4" name="TextBox 3">
            <a:extLst>
              <a:ext uri="{FF2B5EF4-FFF2-40B4-BE49-F238E27FC236}">
                <a16:creationId xmlns:a16="http://schemas.microsoft.com/office/drawing/2014/main" id="{3194D7DA-B05B-6BA4-3BB4-86BD3334CC78}"/>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John 12:23-26</a:t>
            </a:r>
          </a:p>
        </p:txBody>
      </p:sp>
    </p:spTree>
    <p:extLst>
      <p:ext uri="{BB962C8B-B14F-4D97-AF65-F5344CB8AC3E}">
        <p14:creationId xmlns:p14="http://schemas.microsoft.com/office/powerpoint/2010/main" val="2099616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John 18:33</a:t>
            </a:r>
          </a:p>
        </p:txBody>
      </p:sp>
      <p:pic>
        <p:nvPicPr>
          <p:cNvPr id="11268" name="Picture 4" descr="So Pilate went back into the Governor’s residence and summoned Jesus and asked Him, ‘Are you the King of the Jews?’ – Slide 8">
            <a:extLst>
              <a:ext uri="{FF2B5EF4-FFF2-40B4-BE49-F238E27FC236}">
                <a16:creationId xmlns:a16="http://schemas.microsoft.com/office/drawing/2014/main" id="{C8785800-ABB8-F78F-C142-EE926E641C3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2800" dirty="0"/>
              <a:t>Then Pilate entered into the judgment hall again, and called Jesus, and said unto him, Art thou the King of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 John 18:34</a:t>
            </a:r>
          </a:p>
        </p:txBody>
      </p:sp>
      <p:pic>
        <p:nvPicPr>
          <p:cNvPr id="12292" name="Picture 4" descr="Jesus replied, ‘Are you saying this on your own initiative or have others told you about Me?’ – Slide 9">
            <a:extLst>
              <a:ext uri="{FF2B5EF4-FFF2-40B4-BE49-F238E27FC236}">
                <a16:creationId xmlns:a16="http://schemas.microsoft.com/office/drawing/2014/main" id="{54CB0776-755D-B35F-8762-526EF2D84B2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r>
              <a:rPr sz="3200" dirty="0"/>
              <a:t>Jesus answered him, Sayest thou this thing of thyself, or did others tell it thee of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 John 18:35</a:t>
            </a:r>
          </a:p>
        </p:txBody>
      </p:sp>
      <p:pic>
        <p:nvPicPr>
          <p:cNvPr id="13316" name="Picture 4" descr="Pilate answered, ‘I am not a Jew am I? Your own people and your Chief Priests handed you over to me. What have you done?’ – Slide 10">
            <a:extLst>
              <a:ext uri="{FF2B5EF4-FFF2-40B4-BE49-F238E27FC236}">
                <a16:creationId xmlns:a16="http://schemas.microsoft.com/office/drawing/2014/main" id="{9D8CC13F-FF1A-2584-5F35-35B3C5DEC0A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2800" dirty="0"/>
              <a:t>Pilate answered, Am I a Jew? Thine own nation and the chief priests have delivered thee unto me: what hast thou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 John 18:36</a:t>
            </a:r>
          </a:p>
        </p:txBody>
      </p:sp>
      <p:pic>
        <p:nvPicPr>
          <p:cNvPr id="14338" name="Picture 2" descr="Jesus replied, ‘My Kingdom is not from this world. If My kingdom were of this world, My servants would be fighting to keep me from being handed over to the Jewish authorities. But as it is, my Kingdom is not from here.’ – Slide 11">
            <a:extLst>
              <a:ext uri="{FF2B5EF4-FFF2-40B4-BE49-F238E27FC236}">
                <a16:creationId xmlns:a16="http://schemas.microsoft.com/office/drawing/2014/main" id="{771BE474-B4CD-81F9-81D1-AE52F2678F5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332"/>
          <a:stretch/>
        </p:blipFill>
        <p:spPr bwMode="auto">
          <a:xfrm>
            <a:off x="1358348" y="2649466"/>
            <a:ext cx="2896605"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333461" y="2013936"/>
            <a:ext cx="3681373" cy="3870029"/>
          </a:xfrm>
        </p:spPr>
        <p:txBody>
          <a:bodyPr>
            <a:normAutofit lnSpcReduction="10000"/>
          </a:bodyPr>
          <a:lstStyle/>
          <a:p>
            <a:r>
              <a:rPr sz="2400" dirty="0"/>
              <a:t>Jesus answered, My kingdom is not of this world: if my kingdom were of this world, then would my servants fight, that I should not be delivered to the Jews: but now is my kingdom not from hence.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 John 18:37</a:t>
            </a:r>
          </a:p>
        </p:txBody>
      </p:sp>
      <p:pic>
        <p:nvPicPr>
          <p:cNvPr id="15362" name="Picture 2" descr="Then Pilate said, ‘So you are a King. Jesus replied, ‘You say that I am a King, For this reason I was born and for this reason I came into the world, to testify to the truth. Everyone who belongs to the truth, listens to my voice.’ – Slide 12">
            <a:extLst>
              <a:ext uri="{FF2B5EF4-FFF2-40B4-BE49-F238E27FC236}">
                <a16:creationId xmlns:a16="http://schemas.microsoft.com/office/drawing/2014/main" id="{B33536D0-5777-5639-B819-2FFD2C2F523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157"/>
          <a:stretch/>
        </p:blipFill>
        <p:spPr bwMode="auto">
          <a:xfrm>
            <a:off x="1443491" y="2560836"/>
            <a:ext cx="2620755"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154557" y="2013936"/>
            <a:ext cx="3860277" cy="4101942"/>
          </a:xfrm>
        </p:spPr>
        <p:txBody>
          <a:bodyPr>
            <a:normAutofit lnSpcReduction="10000"/>
          </a:bodyPr>
          <a:lstStyle/>
          <a:p>
            <a:r>
              <a:rPr sz="2400" dirty="0"/>
              <a:t>Pilate therefore said unto him, Art thou a king then? Jesus answered, Thou sayest that I am a king. To this end was I born, and for this cause came I into the world, that I should bear witness unto the truth. Every one that is of the truth heareth my voice.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of Glory</a:t>
            </a:r>
            <a:r>
              <a:rPr dirty="0"/>
              <a:t> - John 18:38</a:t>
            </a:r>
          </a:p>
        </p:txBody>
      </p:sp>
      <p:pic>
        <p:nvPicPr>
          <p:cNvPr id="16386" name="Picture 2" descr="So Pilate came outside to them and said. ‘What accusation do you bring against this man?’ – Slide 4">
            <a:extLst>
              <a:ext uri="{FF2B5EF4-FFF2-40B4-BE49-F238E27FC236}">
                <a16:creationId xmlns:a16="http://schemas.microsoft.com/office/drawing/2014/main" id="{A2BBE5B8-2E79-9992-FA72-815B6AF2D22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889182" y="2020562"/>
            <a:ext cx="3125652" cy="3909786"/>
          </a:xfrm>
        </p:spPr>
        <p:txBody>
          <a:bodyPr>
            <a:normAutofit fontScale="92500"/>
          </a:bodyPr>
          <a:lstStyle/>
          <a:p>
            <a:r>
              <a:rPr sz="2800" dirty="0"/>
              <a:t>Pilate saith unto him, What is truth? And when he had said this, he went out again unto the Jews, and saith unto them, I find in him no fault at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rincipal's Reflections: In Times of Crisis Self-Care is More Important  Than Ever">
            <a:extLst>
              <a:ext uri="{FF2B5EF4-FFF2-40B4-BE49-F238E27FC236}">
                <a16:creationId xmlns:a16="http://schemas.microsoft.com/office/drawing/2014/main" id="{ECD208C3-72BD-B783-A7EF-5FF1071E5F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800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lf Care in May! | Self-Love Rainbow">
            <a:extLst>
              <a:ext uri="{FF2B5EF4-FFF2-40B4-BE49-F238E27FC236}">
                <a16:creationId xmlns:a16="http://schemas.microsoft.com/office/drawing/2014/main" id="{84EDC4A8-8AA3-0764-28C9-76C8642EAF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485" y="4738896"/>
            <a:ext cx="5715000" cy="2800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lf care">
            <a:extLst>
              <a:ext uri="{FF2B5EF4-FFF2-40B4-BE49-F238E27FC236}">
                <a16:creationId xmlns:a16="http://schemas.microsoft.com/office/drawing/2014/main" id="{90C671D8-8284-0213-24DE-D785FD8534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3867" y="3477867"/>
            <a:ext cx="3380133" cy="3380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800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CFAC5-D44A-F1AB-5444-799D54093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FF620-9BBF-F36F-3608-69F15E3FF841}"/>
              </a:ext>
            </a:extLst>
          </p:cNvPr>
          <p:cNvSpPr>
            <a:spLocks noGrp="1"/>
          </p:cNvSpPr>
          <p:nvPr>
            <p:ph type="title"/>
          </p:nvPr>
        </p:nvSpPr>
        <p:spPr/>
        <p:txBody>
          <a:bodyPr>
            <a:normAutofit/>
          </a:bodyPr>
          <a:lstStyle/>
          <a:p>
            <a:pPr algn="ctr"/>
            <a:r>
              <a:rPr lang="en-US" dirty="0"/>
              <a:t>Mockery and Glory</a:t>
            </a:r>
            <a:r>
              <a:rPr dirty="0"/>
              <a:t> </a:t>
            </a:r>
            <a:br>
              <a:rPr lang="en-US" dirty="0"/>
            </a:br>
            <a:r>
              <a:rPr dirty="0"/>
              <a:t> John</a:t>
            </a:r>
            <a:r>
              <a:rPr lang="en-US" dirty="0"/>
              <a:t> 19:1</a:t>
            </a:r>
            <a:endParaRPr dirty="0"/>
          </a:p>
        </p:txBody>
      </p:sp>
      <p:sp>
        <p:nvSpPr>
          <p:cNvPr id="4" name="Content Placeholder 3">
            <a:extLst>
              <a:ext uri="{FF2B5EF4-FFF2-40B4-BE49-F238E27FC236}">
                <a16:creationId xmlns:a16="http://schemas.microsoft.com/office/drawing/2014/main" id="{F5734236-D36A-14E6-7E2F-C4D0B6FD7D3C}"/>
              </a:ext>
            </a:extLst>
          </p:cNvPr>
          <p:cNvSpPr>
            <a:spLocks noGrp="1"/>
          </p:cNvSpPr>
          <p:nvPr>
            <p:ph sz="half" idx="2"/>
          </p:nvPr>
        </p:nvSpPr>
        <p:spPr>
          <a:xfrm>
            <a:off x="4889182" y="2020562"/>
            <a:ext cx="3125652" cy="3909786"/>
          </a:xfrm>
        </p:spPr>
        <p:txBody>
          <a:bodyPr>
            <a:normAutofit/>
          </a:bodyPr>
          <a:lstStyle/>
          <a:p>
            <a:r>
              <a:rPr lang="en-US" sz="3600" dirty="0"/>
              <a:t>19 Then Pilate therefore took Jesus, and scourged him.</a:t>
            </a:r>
            <a:endParaRPr sz="3600" dirty="0"/>
          </a:p>
        </p:txBody>
      </p:sp>
      <p:pic>
        <p:nvPicPr>
          <p:cNvPr id="2050" name="Picture 2" descr="Then the Governor’s soldiers took Jesus. They stripped Him, put a scarlet robe around Him, a crown of thorns on His head and kneeling down before Him they mocked Him, ‘Hail King of the Jews.’ – Slide 1">
            <a:extLst>
              <a:ext uri="{FF2B5EF4-FFF2-40B4-BE49-F238E27FC236}">
                <a16:creationId xmlns:a16="http://schemas.microsoft.com/office/drawing/2014/main" id="{8DFBC994-6C10-FE17-B477-6849E360E29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877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E11FF-A523-A692-804D-E1541A1F5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2C9173-FB36-B84C-2DB6-B8B8798B53E6}"/>
              </a:ext>
            </a:extLst>
          </p:cNvPr>
          <p:cNvSpPr>
            <a:spLocks noGrp="1"/>
          </p:cNvSpPr>
          <p:nvPr>
            <p:ph type="title"/>
          </p:nvPr>
        </p:nvSpPr>
        <p:spPr/>
        <p:txBody>
          <a:bodyPr>
            <a:normAutofit/>
          </a:bodyPr>
          <a:lstStyle/>
          <a:p>
            <a:pPr algn="ctr"/>
            <a:r>
              <a:rPr lang="en-US" dirty="0"/>
              <a:t>Mockery and Glory</a:t>
            </a:r>
            <a:r>
              <a:rPr dirty="0"/>
              <a:t> </a:t>
            </a:r>
            <a:br>
              <a:rPr lang="en-US" dirty="0"/>
            </a:br>
            <a:r>
              <a:rPr dirty="0"/>
              <a:t> John</a:t>
            </a:r>
            <a:r>
              <a:rPr lang="en-US" dirty="0"/>
              <a:t> 19:2</a:t>
            </a:r>
            <a:endParaRPr dirty="0"/>
          </a:p>
        </p:txBody>
      </p:sp>
      <p:sp>
        <p:nvSpPr>
          <p:cNvPr id="4" name="Content Placeholder 3">
            <a:extLst>
              <a:ext uri="{FF2B5EF4-FFF2-40B4-BE49-F238E27FC236}">
                <a16:creationId xmlns:a16="http://schemas.microsoft.com/office/drawing/2014/main" id="{3CC31F0E-8FAA-BDE0-5EE3-D0F6984C3E2B}"/>
              </a:ext>
            </a:extLst>
          </p:cNvPr>
          <p:cNvSpPr>
            <a:spLocks noGrp="1"/>
          </p:cNvSpPr>
          <p:nvPr>
            <p:ph sz="half" idx="2"/>
          </p:nvPr>
        </p:nvSpPr>
        <p:spPr>
          <a:xfrm>
            <a:off x="4889182" y="2020562"/>
            <a:ext cx="3125652" cy="3909786"/>
          </a:xfrm>
        </p:spPr>
        <p:txBody>
          <a:bodyPr>
            <a:normAutofit fontScale="92500"/>
          </a:bodyPr>
          <a:lstStyle/>
          <a:p>
            <a:r>
              <a:rPr lang="en-US" sz="3200" b="1" i="0" baseline="30000" dirty="0">
                <a:solidFill>
                  <a:srgbClr val="000000"/>
                </a:solidFill>
                <a:effectLst/>
                <a:latin typeface="system-ui"/>
              </a:rPr>
              <a:t>2 </a:t>
            </a:r>
            <a:r>
              <a:rPr lang="en-US" sz="3200" b="0" i="0" dirty="0">
                <a:solidFill>
                  <a:srgbClr val="000000"/>
                </a:solidFill>
                <a:effectLst/>
                <a:latin typeface="system-ui"/>
              </a:rPr>
              <a:t>And the soldiers platted a crown of thorns, and put it on his head, and they put on him a purple robe,</a:t>
            </a:r>
            <a:endParaRPr sz="3600" dirty="0"/>
          </a:p>
        </p:txBody>
      </p:sp>
      <p:pic>
        <p:nvPicPr>
          <p:cNvPr id="3074" name="Picture 2" descr="When they had mocked Him they stripped Him of the robe and put His own clothes on Him. Then they led Him away to crucify Him. – Slide 3">
            <a:extLst>
              <a:ext uri="{FF2B5EF4-FFF2-40B4-BE49-F238E27FC236}">
                <a16:creationId xmlns:a16="http://schemas.microsoft.com/office/drawing/2014/main" id="{1A81802E-6D36-BC37-82BA-E962F992D7A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637" r="5783"/>
          <a:stretch/>
        </p:blipFill>
        <p:spPr bwMode="auto">
          <a:xfrm>
            <a:off x="1443492" y="2342175"/>
            <a:ext cx="3234526" cy="273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434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C3AAC-4B45-03CD-DEAB-9D8BFBDB6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A4C6A2-48A8-9034-26C2-618B4A10F71E}"/>
              </a:ext>
            </a:extLst>
          </p:cNvPr>
          <p:cNvSpPr>
            <a:spLocks noGrp="1"/>
          </p:cNvSpPr>
          <p:nvPr>
            <p:ph type="title"/>
          </p:nvPr>
        </p:nvSpPr>
        <p:spPr/>
        <p:txBody>
          <a:bodyPr>
            <a:normAutofit/>
          </a:bodyPr>
          <a:lstStyle/>
          <a:p>
            <a:pPr algn="ctr"/>
            <a:r>
              <a:rPr lang="en-US" dirty="0"/>
              <a:t>Mockery and Glory</a:t>
            </a:r>
            <a:r>
              <a:rPr dirty="0"/>
              <a:t> </a:t>
            </a:r>
            <a:br>
              <a:rPr lang="en-US" dirty="0"/>
            </a:br>
            <a:r>
              <a:rPr dirty="0"/>
              <a:t> John</a:t>
            </a:r>
            <a:r>
              <a:rPr lang="en-US" dirty="0"/>
              <a:t> 19:3</a:t>
            </a:r>
            <a:endParaRPr dirty="0"/>
          </a:p>
        </p:txBody>
      </p:sp>
      <p:sp>
        <p:nvSpPr>
          <p:cNvPr id="4" name="Content Placeholder 3">
            <a:extLst>
              <a:ext uri="{FF2B5EF4-FFF2-40B4-BE49-F238E27FC236}">
                <a16:creationId xmlns:a16="http://schemas.microsoft.com/office/drawing/2014/main" id="{DDDD6A35-87B1-5747-05A7-7DA91286CC59}"/>
              </a:ext>
            </a:extLst>
          </p:cNvPr>
          <p:cNvSpPr>
            <a:spLocks noGrp="1"/>
          </p:cNvSpPr>
          <p:nvPr>
            <p:ph sz="half" idx="2"/>
          </p:nvPr>
        </p:nvSpPr>
        <p:spPr>
          <a:xfrm>
            <a:off x="4889182" y="2020562"/>
            <a:ext cx="3125652" cy="3909786"/>
          </a:xfrm>
        </p:spPr>
        <p:txBody>
          <a:bodyPr>
            <a:normAutofit lnSpcReduction="10000"/>
          </a:bodyPr>
          <a:lstStyle/>
          <a:p>
            <a:r>
              <a:rPr lang="en-US" sz="3600" b="1" i="0" baseline="30000" dirty="0">
                <a:solidFill>
                  <a:srgbClr val="000000"/>
                </a:solidFill>
                <a:effectLst/>
                <a:latin typeface="system-ui"/>
              </a:rPr>
              <a:t>3 </a:t>
            </a:r>
            <a:r>
              <a:rPr lang="en-US" sz="3600" b="0" i="0" dirty="0">
                <a:solidFill>
                  <a:srgbClr val="000000"/>
                </a:solidFill>
                <a:effectLst/>
                <a:latin typeface="system-ui"/>
              </a:rPr>
              <a:t>And said, Hail, King of the Jews! and they smote him with their hands.</a:t>
            </a:r>
            <a:endParaRPr sz="4400" dirty="0"/>
          </a:p>
        </p:txBody>
      </p:sp>
      <p:pic>
        <p:nvPicPr>
          <p:cNvPr id="4098" name="Picture 2" descr="They spat on Him and took the staff and struck Him repeatedly on the head. – Slide 2">
            <a:extLst>
              <a:ext uri="{FF2B5EF4-FFF2-40B4-BE49-F238E27FC236}">
                <a16:creationId xmlns:a16="http://schemas.microsoft.com/office/drawing/2014/main" id="{0B4550AA-3C4D-3DF5-85A7-5C74D68F8D8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724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Truth and Glory</a:t>
            </a:r>
            <a:r>
              <a:rPr dirty="0"/>
              <a:t> - John 19:4</a:t>
            </a:r>
          </a:p>
        </p:txBody>
      </p:sp>
      <p:pic>
        <p:nvPicPr>
          <p:cNvPr id="17410" name="Picture 2" descr="And Pilate went out to the Jewish leaders and said, ‘Look I am bringing Jesus out to you, so you know I find no reason for an accusation against Him.’ – Slide 1">
            <a:extLst>
              <a:ext uri="{FF2B5EF4-FFF2-40B4-BE49-F238E27FC236}">
                <a16:creationId xmlns:a16="http://schemas.microsoft.com/office/drawing/2014/main" id="{6F57A055-A5A0-29D0-B157-8A2792BCE2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lnSpcReduction="20000"/>
          </a:bodyPr>
          <a:lstStyle/>
          <a:p>
            <a:r>
              <a:rPr sz="2800" dirty="0"/>
              <a:t>Pilate therefore went forth again, and saith unto them, Behold, I bring him forth to you, that ye may know that I find no fault in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Mockery and Glory</a:t>
            </a:r>
            <a:r>
              <a:rPr dirty="0"/>
              <a:t> </a:t>
            </a:r>
            <a:br>
              <a:rPr lang="en-US" dirty="0"/>
            </a:br>
            <a:r>
              <a:rPr dirty="0"/>
              <a:t>John 19:5</a:t>
            </a:r>
          </a:p>
        </p:txBody>
      </p:sp>
      <p:pic>
        <p:nvPicPr>
          <p:cNvPr id="18434" name="Picture 2" descr="So Jesus came outside, wearing the crown of thorns and the purple robe. Pilate said, ‘Look here is the man.’ – Slide 2">
            <a:extLst>
              <a:ext uri="{FF2B5EF4-FFF2-40B4-BE49-F238E27FC236}">
                <a16:creationId xmlns:a16="http://schemas.microsoft.com/office/drawing/2014/main" id="{B1B6AD11-94FC-3789-FEEB-EB984D01CBD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r>
              <a:rPr sz="2800" dirty="0"/>
              <a:t>Then came Jesus forth, wearing the crown of thorns, and the purple robe. And Pilate saith unto them, Behold the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Mockery and Glory</a:t>
            </a:r>
            <a:r>
              <a:rPr dirty="0"/>
              <a:t> </a:t>
            </a:r>
            <a:br>
              <a:rPr lang="en-US" dirty="0"/>
            </a:br>
            <a:r>
              <a:rPr dirty="0"/>
              <a:t> John 19:6</a:t>
            </a:r>
          </a:p>
        </p:txBody>
      </p:sp>
      <p:pic>
        <p:nvPicPr>
          <p:cNvPr id="19458" name="Picture 2" descr="When the Chief Priests and their officers saw Him they shouted out, ‘Crucify Him! Crucify Him!’ – Slide 3">
            <a:extLst>
              <a:ext uri="{FF2B5EF4-FFF2-40B4-BE49-F238E27FC236}">
                <a16:creationId xmlns:a16="http://schemas.microsoft.com/office/drawing/2014/main" id="{9C615169-DC90-8E88-ADA8-F02167A85F5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2400" dirty="0"/>
              <a:t>When the chief priests therefore and officers saw him, they cried out, saying, Crucify him, crucify him. Pilate saith unto them, Take ye him, and crucify him: for I find no fault in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19:7</a:t>
            </a:r>
          </a:p>
        </p:txBody>
      </p:sp>
      <p:pic>
        <p:nvPicPr>
          <p:cNvPr id="20482" name="Picture 2" descr="They replied, ’If this man were not a criminal we would not have handed Him over to you.’ – Slide 5">
            <a:extLst>
              <a:ext uri="{FF2B5EF4-FFF2-40B4-BE49-F238E27FC236}">
                <a16:creationId xmlns:a16="http://schemas.microsoft.com/office/drawing/2014/main" id="{CF5381EE-FD81-81CE-61C3-6BB661837A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r>
              <a:rPr sz="2800" dirty="0"/>
              <a:t>The Jews answered him, We have a law, and by our law he ought to die, because he made himself the Son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19:8</a:t>
            </a:r>
          </a:p>
        </p:txBody>
      </p:sp>
      <p:pic>
        <p:nvPicPr>
          <p:cNvPr id="21506" name="Picture 2" descr="Now it was very early morning. – Slide 2">
            <a:extLst>
              <a:ext uri="{FF2B5EF4-FFF2-40B4-BE49-F238E27FC236}">
                <a16:creationId xmlns:a16="http://schemas.microsoft.com/office/drawing/2014/main" id="{57ABE02F-7A85-99AD-F8F7-46996D8C6DF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a:bodyPr>
          <a:lstStyle/>
          <a:p>
            <a:r>
              <a:rPr sz="3200" dirty="0"/>
              <a:t>When Pilate therefore heard that saying, he was the more afraid;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19:9</a:t>
            </a:r>
          </a:p>
        </p:txBody>
      </p:sp>
      <p:pic>
        <p:nvPicPr>
          <p:cNvPr id="22530" name="Picture 2" descr="Jesus replied, ‘You would have no authority over Me at all unless it was given you from above. For the one who handed Me over to you is guilty of greater sin.’ – Slide 7">
            <a:extLst>
              <a:ext uri="{FF2B5EF4-FFF2-40B4-BE49-F238E27FC236}">
                <a16:creationId xmlns:a16="http://schemas.microsoft.com/office/drawing/2014/main" id="{E267B417-342B-CDEB-6DA8-5768B71CB55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lnSpcReduction="10000"/>
          </a:bodyPr>
          <a:lstStyle/>
          <a:p>
            <a:r>
              <a:rPr sz="2800" dirty="0"/>
              <a:t>And went again into the judgment hall, and saith unto Jesus, Whence art thou? But Jesus gave him no answer.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19:10</a:t>
            </a:r>
          </a:p>
        </p:txBody>
      </p:sp>
      <p:pic>
        <p:nvPicPr>
          <p:cNvPr id="23554" name="Picture 2" descr="6 When Pilate heard what He said he was more afraid than ever and he went back into the Governor’s residence and said to Jesus, ‘Where do you come from?’ But Jesus gave him no answer. So Pilate said, ‘You refuse to speak to me? Don’t you know I have the authority to release you and to crucify you?’ – Slide 6">
            <a:extLst>
              <a:ext uri="{FF2B5EF4-FFF2-40B4-BE49-F238E27FC236}">
                <a16:creationId xmlns:a16="http://schemas.microsoft.com/office/drawing/2014/main" id="{BF5DF878-35F2-D155-C818-D982B19578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lnSpcReduction="20000"/>
          </a:bodyPr>
          <a:lstStyle/>
          <a:p>
            <a:r>
              <a:rPr sz="2800" dirty="0"/>
              <a:t>Then saith Pilate unto him, </a:t>
            </a:r>
            <a:r>
              <a:rPr sz="2800" dirty="0" err="1"/>
              <a:t>Speakest</a:t>
            </a:r>
            <a:r>
              <a:rPr sz="2800" dirty="0"/>
              <a:t> thou not unto me? knowest thou not that I have power to crucify thee, and have power to release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596DE-B5CF-1A30-CFAC-F69B7FB2EED1}"/>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62CBAA23-CBE8-C7E1-54A9-6AA701D54333}"/>
              </a:ext>
            </a:extLst>
          </p:cNvPr>
          <p:cNvSpPr>
            <a:spLocks noGrp="1"/>
          </p:cNvSpPr>
          <p:nvPr>
            <p:ph idx="1"/>
          </p:nvPr>
        </p:nvSpPr>
        <p:spPr/>
        <p:txBody>
          <a:bodyPr>
            <a:normAutofit lnSpcReduction="10000"/>
          </a:bodyPr>
          <a:lstStyle/>
          <a:p>
            <a:pPr marL="0" indent="0">
              <a:buNone/>
            </a:pPr>
            <a:r>
              <a:rPr lang="en-US" sz="2400" b="0" i="0" dirty="0">
                <a:solidFill>
                  <a:srgbClr val="3F3F3F"/>
                </a:solidFill>
                <a:effectLst/>
                <a:latin typeface="Arial" panose="020B0604020202020204" pitchFamily="34" charset="0"/>
              </a:rPr>
              <a:t>Consistently implementing a good self-care routine takes some thought and effort, so be on the look-out for small opportunities to integrate the practice into everyday life. Take out your calendar and put your self-care activities on your schedule and make them a priority. The more you can incorporate it into your routine, </a:t>
            </a:r>
            <a:r>
              <a:rPr lang="en-US" sz="2400" b="1" i="0" dirty="0">
                <a:solidFill>
                  <a:srgbClr val="3F3F3F"/>
                </a:solidFill>
                <a:effectLst/>
                <a:latin typeface="Arial" panose="020B0604020202020204" pitchFamily="34" charset="0"/>
              </a:rPr>
              <a:t>the better you’ll feel!</a:t>
            </a:r>
            <a:endParaRPr lang="en-US" sz="2400" b="1" dirty="0"/>
          </a:p>
        </p:txBody>
      </p:sp>
      <p:pic>
        <p:nvPicPr>
          <p:cNvPr id="5" name="Picture 4">
            <a:extLst>
              <a:ext uri="{FF2B5EF4-FFF2-40B4-BE49-F238E27FC236}">
                <a16:creationId xmlns:a16="http://schemas.microsoft.com/office/drawing/2014/main" id="{C5B4647D-AED5-5DDA-BC49-594AD57F704F}"/>
              </a:ext>
            </a:extLst>
          </p:cNvPr>
          <p:cNvPicPr>
            <a:picLocks noChangeAspect="1"/>
          </p:cNvPicPr>
          <p:nvPr/>
        </p:nvPicPr>
        <p:blipFill>
          <a:blip r:embed="rId2"/>
          <a:stretch>
            <a:fillRect/>
          </a:stretch>
        </p:blipFill>
        <p:spPr>
          <a:xfrm>
            <a:off x="4572000" y="5148029"/>
            <a:ext cx="4286602" cy="1514899"/>
          </a:xfrm>
          <a:prstGeom prst="rect">
            <a:avLst/>
          </a:prstGeom>
        </p:spPr>
      </p:pic>
    </p:spTree>
    <p:extLst>
      <p:ext uri="{BB962C8B-B14F-4D97-AF65-F5344CB8AC3E}">
        <p14:creationId xmlns:p14="http://schemas.microsoft.com/office/powerpoint/2010/main" val="1404543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19:11</a:t>
            </a:r>
          </a:p>
        </p:txBody>
      </p:sp>
      <p:pic>
        <p:nvPicPr>
          <p:cNvPr id="24578" name="Picture 2" descr="The Jewish leaders replied, ‘We have a law and according to our law He ought to die because He claimed to be the Son of God.’ – Slide 5">
            <a:extLst>
              <a:ext uri="{FF2B5EF4-FFF2-40B4-BE49-F238E27FC236}">
                <a16:creationId xmlns:a16="http://schemas.microsoft.com/office/drawing/2014/main" id="{A090AF92-4C44-39E8-CEB4-3BB6B21F4A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85000" lnSpcReduction="20000"/>
          </a:bodyPr>
          <a:lstStyle/>
          <a:p>
            <a:r>
              <a:rPr sz="2800" dirty="0"/>
              <a:t>Jesus answered, Thou </a:t>
            </a:r>
            <a:r>
              <a:rPr sz="2800" dirty="0" err="1"/>
              <a:t>couldest</a:t>
            </a:r>
            <a:r>
              <a:rPr sz="2800" dirty="0"/>
              <a:t> have no power at all against me, except it were given thee from above: therefore he that delivered me unto thee hath the greater sin.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19:12</a:t>
            </a:r>
          </a:p>
        </p:txBody>
      </p:sp>
      <p:pic>
        <p:nvPicPr>
          <p:cNvPr id="25602" name="Picture 2" descr="From this point on Pilate tried to release Him but the Jewish leaders shouted out, ‘If you release this Man, you are no friend of Caesar. Everyone who claims to be a King opposes Caesar.’ – Slide 8">
            <a:extLst>
              <a:ext uri="{FF2B5EF4-FFF2-40B4-BE49-F238E27FC236}">
                <a16:creationId xmlns:a16="http://schemas.microsoft.com/office/drawing/2014/main" id="{1E2B3A7C-6C04-F106-6444-CE44BDB2C13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lnSpcReduction="10000"/>
          </a:bodyPr>
          <a:lstStyle/>
          <a:p>
            <a:r>
              <a:rPr sz="2400" dirty="0"/>
              <a:t>And from thenceforth Pilate sought to release him: but the Jews cried out, saying, If thou let this man go, thou art not Caesar's friend: whosoever maketh himself a king </a:t>
            </a:r>
            <a:r>
              <a:rPr sz="2400" dirty="0" err="1"/>
              <a:t>speaketh</a:t>
            </a:r>
            <a:r>
              <a:rPr sz="2400" dirty="0"/>
              <a:t> against Caesar.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Fear and Glory</a:t>
            </a:r>
            <a:r>
              <a:rPr dirty="0"/>
              <a:t> - John 19:13</a:t>
            </a:r>
          </a:p>
        </p:txBody>
      </p:sp>
      <p:pic>
        <p:nvPicPr>
          <p:cNvPr id="26626" name="Picture 2" descr="Then Pilate released Barabbas for them. But after he had Jesus flogged he handed Him over to be crucified. – Slide 12">
            <a:extLst>
              <a:ext uri="{FF2B5EF4-FFF2-40B4-BE49-F238E27FC236}">
                <a16:creationId xmlns:a16="http://schemas.microsoft.com/office/drawing/2014/main" id="{1AE230A1-3A25-F617-FDB2-482F3A85A57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85000" lnSpcReduction="20000"/>
          </a:bodyPr>
          <a:lstStyle/>
          <a:p>
            <a:r>
              <a:rPr sz="2800" dirty="0"/>
              <a:t>When Pilate therefore heard that saying, he brought Jesus forth, and sat down in the judgment seat in a place that is called the Pavement, but in the Hebrew, </a:t>
            </a:r>
            <a:r>
              <a:rPr sz="2800" dirty="0" err="1"/>
              <a:t>Gabbatha</a:t>
            </a:r>
            <a:r>
              <a:rPr sz="2800" dirty="0"/>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Kingship and Glory</a:t>
            </a:r>
            <a:r>
              <a:rPr dirty="0"/>
              <a:t> </a:t>
            </a:r>
            <a:br>
              <a:rPr lang="en-US" dirty="0"/>
            </a:br>
            <a:r>
              <a:rPr dirty="0"/>
              <a:t> John 19:14</a:t>
            </a:r>
          </a:p>
        </p:txBody>
      </p:sp>
      <p:pic>
        <p:nvPicPr>
          <p:cNvPr id="27650" name="Picture 2" descr="Pilate said, ‘You take Him and crucify Him. Certainly I find no reason for an accusation against Him.’ – Slide 4">
            <a:extLst>
              <a:ext uri="{FF2B5EF4-FFF2-40B4-BE49-F238E27FC236}">
                <a16:creationId xmlns:a16="http://schemas.microsoft.com/office/drawing/2014/main" id="{AC45C296-5EFC-873A-8D9A-3111968D226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85000" lnSpcReduction="10000"/>
          </a:bodyPr>
          <a:lstStyle/>
          <a:p>
            <a:r>
              <a:rPr sz="3200" dirty="0"/>
              <a:t>And it was the preparation of the </a:t>
            </a:r>
            <a:r>
              <a:rPr sz="3200" dirty="0" err="1"/>
              <a:t>passover</a:t>
            </a:r>
            <a:r>
              <a:rPr sz="3200" dirty="0"/>
              <a:t>, and about the sixth hour: and he saith unto the Jews, Behold your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Kingship and Glory</a:t>
            </a:r>
            <a:r>
              <a:rPr dirty="0"/>
              <a:t> </a:t>
            </a:r>
            <a:br>
              <a:rPr lang="en-US" dirty="0"/>
            </a:br>
            <a:r>
              <a:rPr dirty="0"/>
              <a:t> John 19:15</a:t>
            </a:r>
          </a:p>
        </p:txBody>
      </p:sp>
      <p:pic>
        <p:nvPicPr>
          <p:cNvPr id="28674" name="Picture 2" descr="When Pilate heard these words, he brought Jesus outside and sat down on the judgment seat in the place called the stone pavement (Golgotha in Aramaic). Pilate said, ‘Look here is your King.’ – Slide 9">
            <a:extLst>
              <a:ext uri="{FF2B5EF4-FFF2-40B4-BE49-F238E27FC236}">
                <a16:creationId xmlns:a16="http://schemas.microsoft.com/office/drawing/2014/main" id="{AD348E54-AAE8-C7E8-DD1F-B7D9E6BAE56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85000" lnSpcReduction="20000"/>
          </a:bodyPr>
          <a:lstStyle/>
          <a:p>
            <a:r>
              <a:rPr sz="2800" dirty="0"/>
              <a:t>But they cried out, Away with him, away with him, crucify him. Pilate saith unto them, Shall I crucify your King? The chief priests answered, We have no king but Caesar.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Kingship and Glory</a:t>
            </a:r>
            <a:r>
              <a:rPr dirty="0"/>
              <a:t> </a:t>
            </a:r>
            <a:br>
              <a:rPr lang="en-US" dirty="0"/>
            </a:br>
            <a:r>
              <a:rPr dirty="0"/>
              <a:t> John 19:16</a:t>
            </a:r>
          </a:p>
        </p:txBody>
      </p:sp>
      <p:pic>
        <p:nvPicPr>
          <p:cNvPr id="29698" name="Picture 2" descr="In reply all the people said, ‘Let his blood be on us and on our children.’ – Slide 11">
            <a:extLst>
              <a:ext uri="{FF2B5EF4-FFF2-40B4-BE49-F238E27FC236}">
                <a16:creationId xmlns:a16="http://schemas.microsoft.com/office/drawing/2014/main" id="{AFC76BF2-2836-2C43-8A30-AB8E0C1F985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3200" dirty="0"/>
              <a:t>Then delivered he him therefore unto them to be crucified. And they took Jesus, and led him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FC7F1-28D8-D169-A104-5C8A0E936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A3D2C-64E4-763B-D89A-26F87B85CF08}"/>
              </a:ext>
            </a:extLst>
          </p:cNvPr>
          <p:cNvSpPr>
            <a:spLocks noGrp="1"/>
          </p:cNvSpPr>
          <p:nvPr>
            <p:ph type="title"/>
          </p:nvPr>
        </p:nvSpPr>
        <p:spPr/>
        <p:txBody>
          <a:bodyPr/>
          <a:lstStyle/>
          <a:p>
            <a:pPr algn="ctr"/>
            <a:r>
              <a:rPr lang="en-US" dirty="0"/>
              <a:t>Kingship and Glory</a:t>
            </a:r>
            <a:r>
              <a:rPr dirty="0"/>
              <a:t> </a:t>
            </a:r>
            <a:br>
              <a:rPr lang="en-US" dirty="0"/>
            </a:br>
            <a:r>
              <a:rPr dirty="0"/>
              <a:t> John 19:1</a:t>
            </a:r>
            <a:r>
              <a:rPr lang="en-US" dirty="0"/>
              <a:t>7</a:t>
            </a:r>
            <a:endParaRPr dirty="0"/>
          </a:p>
        </p:txBody>
      </p:sp>
      <p:sp>
        <p:nvSpPr>
          <p:cNvPr id="4" name="Content Placeholder 3">
            <a:extLst>
              <a:ext uri="{FF2B5EF4-FFF2-40B4-BE49-F238E27FC236}">
                <a16:creationId xmlns:a16="http://schemas.microsoft.com/office/drawing/2014/main" id="{5D030C6B-B165-7CA9-3B8B-FF5EA28E1718}"/>
              </a:ext>
            </a:extLst>
          </p:cNvPr>
          <p:cNvSpPr>
            <a:spLocks noGrp="1"/>
          </p:cNvSpPr>
          <p:nvPr>
            <p:ph sz="half" idx="2"/>
          </p:nvPr>
        </p:nvSpPr>
        <p:spPr/>
        <p:txBody>
          <a:bodyPr>
            <a:normAutofit lnSpcReduction="10000"/>
          </a:bodyPr>
          <a:lstStyle/>
          <a:p>
            <a:r>
              <a:rPr lang="en-US" sz="2800" b="1" i="0" baseline="30000" dirty="0">
                <a:solidFill>
                  <a:srgbClr val="000000"/>
                </a:solidFill>
                <a:effectLst/>
                <a:latin typeface="system-ui"/>
              </a:rPr>
              <a:t>17 </a:t>
            </a:r>
            <a:r>
              <a:rPr lang="en-US" sz="2800" b="0" i="0" dirty="0">
                <a:solidFill>
                  <a:srgbClr val="000000"/>
                </a:solidFill>
                <a:effectLst/>
                <a:latin typeface="system-ui"/>
              </a:rPr>
              <a:t>And he bearing his cross went forth into a place called the place of a skull, which is called in the Hebrew Golgotha:</a:t>
            </a:r>
            <a:endParaRPr sz="3200" dirty="0"/>
          </a:p>
        </p:txBody>
      </p:sp>
      <p:pic>
        <p:nvPicPr>
          <p:cNvPr id="5122" name="Picture 2" descr="As they led Jesus away, they seized Simon of Cyrene, who was coming in from the country. – Slide 4">
            <a:extLst>
              <a:ext uri="{FF2B5EF4-FFF2-40B4-BE49-F238E27FC236}">
                <a16:creationId xmlns:a16="http://schemas.microsoft.com/office/drawing/2014/main" id="{FF3A2361-E892-4E88-7C6E-46E1018BF8C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27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FDF-7F26-18E8-12CB-F5F84A682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89BA8-441C-CB4A-FF60-3227F3F3514B}"/>
              </a:ext>
            </a:extLst>
          </p:cNvPr>
          <p:cNvSpPr>
            <a:spLocks noGrp="1"/>
          </p:cNvSpPr>
          <p:nvPr>
            <p:ph type="title"/>
          </p:nvPr>
        </p:nvSpPr>
        <p:spPr/>
        <p:txBody>
          <a:bodyPr/>
          <a:lstStyle/>
          <a:p>
            <a:pPr algn="ctr"/>
            <a:r>
              <a:rPr lang="en-US" dirty="0"/>
              <a:t>Kingship and Glory</a:t>
            </a:r>
            <a:r>
              <a:rPr dirty="0"/>
              <a:t> </a:t>
            </a:r>
            <a:br>
              <a:rPr lang="en-US" dirty="0"/>
            </a:br>
            <a:r>
              <a:rPr dirty="0"/>
              <a:t> John 19:1</a:t>
            </a:r>
            <a:r>
              <a:rPr lang="en-US" dirty="0"/>
              <a:t>8</a:t>
            </a:r>
            <a:endParaRPr dirty="0"/>
          </a:p>
        </p:txBody>
      </p:sp>
      <p:sp>
        <p:nvSpPr>
          <p:cNvPr id="4" name="Content Placeholder 3">
            <a:extLst>
              <a:ext uri="{FF2B5EF4-FFF2-40B4-BE49-F238E27FC236}">
                <a16:creationId xmlns:a16="http://schemas.microsoft.com/office/drawing/2014/main" id="{6244BBF3-363F-599A-265D-EBAF2F89D5F5}"/>
              </a:ext>
            </a:extLst>
          </p:cNvPr>
          <p:cNvSpPr>
            <a:spLocks noGrp="1"/>
          </p:cNvSpPr>
          <p:nvPr>
            <p:ph sz="half" idx="2"/>
          </p:nvPr>
        </p:nvSpPr>
        <p:spPr/>
        <p:txBody>
          <a:bodyPr>
            <a:normAutofit fontScale="92500" lnSpcReduction="20000"/>
          </a:bodyPr>
          <a:lstStyle/>
          <a:p>
            <a:r>
              <a:rPr lang="en-US" sz="3200" b="1" i="0" baseline="30000" dirty="0">
                <a:solidFill>
                  <a:srgbClr val="000000"/>
                </a:solidFill>
                <a:effectLst/>
                <a:latin typeface="system-ui"/>
              </a:rPr>
              <a:t>18 </a:t>
            </a:r>
            <a:r>
              <a:rPr lang="en-US" sz="3200" b="0" i="0" dirty="0">
                <a:solidFill>
                  <a:srgbClr val="000000"/>
                </a:solidFill>
                <a:effectLst/>
                <a:latin typeface="system-ui"/>
              </a:rPr>
              <a:t>Where they crucified him, and two other with him, on either side one, and Jesus in the midst.</a:t>
            </a:r>
            <a:endParaRPr sz="4000" dirty="0"/>
          </a:p>
        </p:txBody>
      </p:sp>
      <p:pic>
        <p:nvPicPr>
          <p:cNvPr id="6146" name="Picture 2" descr="The soldiers divided Jesus’ clothes among them. The inner garment, woven in one piece without seams, was too valuable to divide so they cast lots for it. It fulfilled the prophecy of Psalm 22:18 ‘They divided my clothes among them and cast lots for my garment.’ – Slide 4">
            <a:extLst>
              <a:ext uri="{FF2B5EF4-FFF2-40B4-BE49-F238E27FC236}">
                <a16:creationId xmlns:a16="http://schemas.microsoft.com/office/drawing/2014/main" id="{0E39C10F-5BF7-A171-95FE-B884742D73A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868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56E6D-67D6-1B6C-BFE8-82C7C59E20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67F64-FD78-E64F-DB8F-91BD566F1D30}"/>
              </a:ext>
            </a:extLst>
          </p:cNvPr>
          <p:cNvSpPr>
            <a:spLocks noGrp="1"/>
          </p:cNvSpPr>
          <p:nvPr>
            <p:ph type="title"/>
          </p:nvPr>
        </p:nvSpPr>
        <p:spPr/>
        <p:txBody>
          <a:bodyPr/>
          <a:lstStyle/>
          <a:p>
            <a:pPr algn="ctr"/>
            <a:r>
              <a:rPr lang="en-US" dirty="0"/>
              <a:t>Kingship and Glory</a:t>
            </a:r>
            <a:r>
              <a:rPr dirty="0"/>
              <a:t> </a:t>
            </a:r>
            <a:br>
              <a:rPr lang="en-US" dirty="0"/>
            </a:br>
            <a:r>
              <a:rPr dirty="0"/>
              <a:t> John 19:1</a:t>
            </a:r>
            <a:r>
              <a:rPr lang="en-US" dirty="0"/>
              <a:t>9</a:t>
            </a:r>
            <a:endParaRPr dirty="0"/>
          </a:p>
        </p:txBody>
      </p:sp>
      <p:sp>
        <p:nvSpPr>
          <p:cNvPr id="4" name="Content Placeholder 3">
            <a:extLst>
              <a:ext uri="{FF2B5EF4-FFF2-40B4-BE49-F238E27FC236}">
                <a16:creationId xmlns:a16="http://schemas.microsoft.com/office/drawing/2014/main" id="{7268BCC0-F667-3205-3DF8-D32018846F98}"/>
              </a:ext>
            </a:extLst>
          </p:cNvPr>
          <p:cNvSpPr>
            <a:spLocks noGrp="1"/>
          </p:cNvSpPr>
          <p:nvPr>
            <p:ph sz="half" idx="2"/>
          </p:nvPr>
        </p:nvSpPr>
        <p:spPr/>
        <p:txBody>
          <a:bodyPr>
            <a:normAutofit lnSpcReduction="10000"/>
          </a:bodyPr>
          <a:lstStyle/>
          <a:p>
            <a:r>
              <a:rPr lang="en-US" sz="2800" b="1" i="0" baseline="30000" dirty="0">
                <a:solidFill>
                  <a:srgbClr val="000000"/>
                </a:solidFill>
                <a:effectLst/>
                <a:latin typeface="system-ui"/>
              </a:rPr>
              <a:t>19 </a:t>
            </a:r>
            <a:r>
              <a:rPr lang="en-US" sz="2800" b="0" i="0" dirty="0">
                <a:solidFill>
                  <a:srgbClr val="000000"/>
                </a:solidFill>
                <a:effectLst/>
                <a:latin typeface="system-ui"/>
              </a:rPr>
              <a:t>And Pilate wrote a title, and put it on the cross. And the writing was </a:t>
            </a:r>
            <a:r>
              <a:rPr lang="en-US" sz="2800" b="0" i="0" cap="small" dirty="0">
                <a:solidFill>
                  <a:srgbClr val="000000"/>
                </a:solidFill>
                <a:effectLst/>
                <a:latin typeface="system-ui"/>
              </a:rPr>
              <a:t>Jesus Of Nazareth The King Of The Jews</a:t>
            </a:r>
            <a:r>
              <a:rPr lang="en-US" sz="2800" b="0" i="0" dirty="0">
                <a:solidFill>
                  <a:srgbClr val="000000"/>
                </a:solidFill>
                <a:effectLst/>
                <a:latin typeface="system-ui"/>
              </a:rPr>
              <a:t>.</a:t>
            </a:r>
            <a:endParaRPr sz="4000" dirty="0"/>
          </a:p>
        </p:txBody>
      </p:sp>
      <p:pic>
        <p:nvPicPr>
          <p:cNvPr id="7170" name="Picture 2" descr="One of the criminals joined in with those insulting Jesus. ‘Aren’t you the Messiah? Save yourself and us!’ But the other criminal rebuked him. ‘Don’t you fear God? We are getting our just punishment but this man has done nothing wrong.’ Then he turned and said, ‘Jesus, remember me when you come into your kingdom.’ Jesus replied, ‘I tell you the truth. Today you will be with me in paradise.’ – Slide 7">
            <a:extLst>
              <a:ext uri="{FF2B5EF4-FFF2-40B4-BE49-F238E27FC236}">
                <a16:creationId xmlns:a16="http://schemas.microsoft.com/office/drawing/2014/main" id="{36AC55C7-5B56-214B-5781-8B752639A73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970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52725-B152-788E-17A4-210B1A5719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FEBE6-B1AB-7D05-66B8-8C690AF587EB}"/>
              </a:ext>
            </a:extLst>
          </p:cNvPr>
          <p:cNvSpPr>
            <a:spLocks noGrp="1"/>
          </p:cNvSpPr>
          <p:nvPr>
            <p:ph type="title"/>
          </p:nvPr>
        </p:nvSpPr>
        <p:spPr/>
        <p:txBody>
          <a:bodyPr/>
          <a:lstStyle/>
          <a:p>
            <a:pPr algn="ctr"/>
            <a:r>
              <a:rPr lang="en-US" dirty="0"/>
              <a:t>Kingship and Glory</a:t>
            </a:r>
            <a:r>
              <a:rPr dirty="0"/>
              <a:t> </a:t>
            </a:r>
            <a:br>
              <a:rPr lang="en-US" dirty="0"/>
            </a:br>
            <a:r>
              <a:rPr dirty="0"/>
              <a:t> John 19:</a:t>
            </a:r>
            <a:r>
              <a:rPr lang="en-US" dirty="0"/>
              <a:t>20</a:t>
            </a:r>
            <a:endParaRPr dirty="0"/>
          </a:p>
        </p:txBody>
      </p:sp>
      <p:sp>
        <p:nvSpPr>
          <p:cNvPr id="4" name="Content Placeholder 3">
            <a:extLst>
              <a:ext uri="{FF2B5EF4-FFF2-40B4-BE49-F238E27FC236}">
                <a16:creationId xmlns:a16="http://schemas.microsoft.com/office/drawing/2014/main" id="{E3E92C24-75B5-632B-4747-6819062E22E5}"/>
              </a:ext>
            </a:extLst>
          </p:cNvPr>
          <p:cNvSpPr>
            <a:spLocks noGrp="1"/>
          </p:cNvSpPr>
          <p:nvPr>
            <p:ph sz="half" idx="2"/>
          </p:nvPr>
        </p:nvSpPr>
        <p:spPr/>
        <p:txBody>
          <a:bodyPr>
            <a:normAutofit lnSpcReduction="10000"/>
          </a:bodyPr>
          <a:lstStyle/>
          <a:p>
            <a:r>
              <a:rPr lang="en-US" sz="2400" b="1" i="0" baseline="30000" dirty="0">
                <a:solidFill>
                  <a:srgbClr val="000000"/>
                </a:solidFill>
                <a:effectLst/>
                <a:latin typeface="system-ui"/>
              </a:rPr>
              <a:t>20 </a:t>
            </a:r>
            <a:r>
              <a:rPr lang="en-US" sz="2400" b="0" i="0" dirty="0">
                <a:solidFill>
                  <a:srgbClr val="000000"/>
                </a:solidFill>
                <a:effectLst/>
                <a:latin typeface="system-ui"/>
              </a:rPr>
              <a:t>This title then read many of the Jews: for the place where Jesus was crucified was nigh to the city: and it was written in Hebrew, and Greek, and Latin.</a:t>
            </a:r>
            <a:endParaRPr sz="4000" dirty="0"/>
          </a:p>
        </p:txBody>
      </p:sp>
      <p:pic>
        <p:nvPicPr>
          <p:cNvPr id="8194" name="Picture 2" descr="Pilate also had a notice written and fastened to the cross which read, ‘Jesus the Nazarene, the King of the Jews.’ – Slide 9">
            <a:extLst>
              <a:ext uri="{FF2B5EF4-FFF2-40B4-BE49-F238E27FC236}">
                <a16:creationId xmlns:a16="http://schemas.microsoft.com/office/drawing/2014/main" id="{F93F9BDB-CA2C-2E10-877F-5D893890069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805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DA853-FB98-8A37-1525-446F35B71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2B294F-B431-8A50-2C8F-CE544B97B372}"/>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73CCB3EA-FFC3-3C92-EC9E-2173118D987F}"/>
              </a:ext>
            </a:extLst>
          </p:cNvPr>
          <p:cNvSpPr>
            <a:spLocks noGrp="1"/>
          </p:cNvSpPr>
          <p:nvPr>
            <p:ph idx="1"/>
          </p:nvPr>
        </p:nvSpPr>
        <p:spPr/>
        <p:txBody>
          <a:bodyPr>
            <a:normAutofit fontScale="92500" lnSpcReduction="20000"/>
          </a:bodyPr>
          <a:lstStyle/>
          <a:p>
            <a:pPr algn="l"/>
            <a:r>
              <a:rPr lang="en-US" sz="3600" b="1" i="0" dirty="0">
                <a:solidFill>
                  <a:srgbClr val="000000"/>
                </a:solidFill>
                <a:effectLst/>
                <a:latin typeface="system-ui"/>
              </a:rPr>
              <a:t>15 </a:t>
            </a:r>
            <a:r>
              <a:rPr lang="en-US" sz="3600" b="0" i="0" dirty="0">
                <a:solidFill>
                  <a:srgbClr val="000000"/>
                </a:solidFill>
                <a:effectLst/>
                <a:latin typeface="system-ui"/>
              </a:rPr>
              <a:t>We then that are strong ought to bear the infirmities of the weak, and not to please ourselves.</a:t>
            </a:r>
          </a:p>
          <a:p>
            <a:r>
              <a:rPr lang="en-US" sz="3600" b="1" i="0" baseline="30000" dirty="0">
                <a:solidFill>
                  <a:srgbClr val="000000"/>
                </a:solidFill>
                <a:effectLst/>
                <a:latin typeface="system-ui"/>
              </a:rPr>
              <a:t>2 </a:t>
            </a:r>
            <a:r>
              <a:rPr lang="en-US" sz="3600" b="0" i="0" dirty="0">
                <a:solidFill>
                  <a:srgbClr val="000000"/>
                </a:solidFill>
                <a:effectLst/>
                <a:latin typeface="system-ui"/>
              </a:rPr>
              <a:t>Let every one of us please his </a:t>
            </a:r>
            <a:r>
              <a:rPr lang="en-US" sz="3600" b="0" i="0" dirty="0" err="1">
                <a:solidFill>
                  <a:srgbClr val="000000"/>
                </a:solidFill>
                <a:effectLst/>
                <a:latin typeface="system-ui"/>
              </a:rPr>
              <a:t>neighbour</a:t>
            </a:r>
            <a:r>
              <a:rPr lang="en-US" sz="3600" b="0" i="0" dirty="0">
                <a:solidFill>
                  <a:srgbClr val="000000"/>
                </a:solidFill>
                <a:effectLst/>
                <a:latin typeface="system-ui"/>
              </a:rPr>
              <a:t> for his good to edification.</a:t>
            </a:r>
          </a:p>
        </p:txBody>
      </p:sp>
      <p:sp>
        <p:nvSpPr>
          <p:cNvPr id="4" name="TextBox 3">
            <a:extLst>
              <a:ext uri="{FF2B5EF4-FFF2-40B4-BE49-F238E27FC236}">
                <a16:creationId xmlns:a16="http://schemas.microsoft.com/office/drawing/2014/main" id="{7C5CD451-E5C4-17E7-730B-14C25FD4B88E}"/>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Romans 15:1-5</a:t>
            </a:r>
          </a:p>
        </p:txBody>
      </p:sp>
    </p:spTree>
    <p:extLst>
      <p:ext uri="{BB962C8B-B14F-4D97-AF65-F5344CB8AC3E}">
        <p14:creationId xmlns:p14="http://schemas.microsoft.com/office/powerpoint/2010/main" val="2320588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C7A0C-6F5C-73F8-0602-20B8CD4D1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CE15A4-F7C8-1AEE-1961-83DD24260BC6}"/>
              </a:ext>
            </a:extLst>
          </p:cNvPr>
          <p:cNvSpPr>
            <a:spLocks noGrp="1"/>
          </p:cNvSpPr>
          <p:nvPr>
            <p:ph type="title"/>
          </p:nvPr>
        </p:nvSpPr>
        <p:spPr/>
        <p:txBody>
          <a:bodyPr/>
          <a:lstStyle/>
          <a:p>
            <a:pPr algn="ctr"/>
            <a:r>
              <a:rPr lang="en-US" dirty="0"/>
              <a:t>Kingship and Glory</a:t>
            </a:r>
            <a:r>
              <a:rPr dirty="0"/>
              <a:t> </a:t>
            </a:r>
            <a:br>
              <a:rPr lang="en-US" dirty="0"/>
            </a:br>
            <a:r>
              <a:rPr dirty="0"/>
              <a:t> John 19:</a:t>
            </a:r>
            <a:r>
              <a:rPr lang="en-US" dirty="0"/>
              <a:t>21</a:t>
            </a:r>
            <a:endParaRPr dirty="0"/>
          </a:p>
        </p:txBody>
      </p:sp>
      <p:sp>
        <p:nvSpPr>
          <p:cNvPr id="4" name="Content Placeholder 3">
            <a:extLst>
              <a:ext uri="{FF2B5EF4-FFF2-40B4-BE49-F238E27FC236}">
                <a16:creationId xmlns:a16="http://schemas.microsoft.com/office/drawing/2014/main" id="{780ED58C-4302-9A12-E3EB-788F0A37A917}"/>
              </a:ext>
            </a:extLst>
          </p:cNvPr>
          <p:cNvSpPr>
            <a:spLocks noGrp="1"/>
          </p:cNvSpPr>
          <p:nvPr>
            <p:ph sz="half" idx="2"/>
          </p:nvPr>
        </p:nvSpPr>
        <p:spPr/>
        <p:txBody>
          <a:bodyPr>
            <a:normAutofit fontScale="92500"/>
          </a:bodyPr>
          <a:lstStyle/>
          <a:p>
            <a:pPr algn="l"/>
            <a:r>
              <a:rPr lang="en-US" sz="2800" b="1" i="0" baseline="30000" dirty="0">
                <a:solidFill>
                  <a:srgbClr val="000000"/>
                </a:solidFill>
                <a:effectLst/>
                <a:latin typeface="system-ui"/>
              </a:rPr>
              <a:t>21 </a:t>
            </a:r>
            <a:r>
              <a:rPr lang="en-US" sz="2800" b="0" i="0" dirty="0">
                <a:solidFill>
                  <a:srgbClr val="000000"/>
                </a:solidFill>
                <a:effectLst/>
                <a:latin typeface="system-ui"/>
              </a:rPr>
              <a:t>Then said the chief priests of the Jews to Pilate, Write not, The King of the Jews; but that he said, I am King of the Jews.</a:t>
            </a:r>
          </a:p>
        </p:txBody>
      </p:sp>
      <p:pic>
        <p:nvPicPr>
          <p:cNvPr id="9218" name="Picture 2" descr="Then the chief priests of the Jews said to Pilate, ‘Do not write “the King of the Jews” but rather “this man said I am the King of the Jews”’. Pilate answered, ‘What I have written, I have written.’ – Slide 11">
            <a:extLst>
              <a:ext uri="{FF2B5EF4-FFF2-40B4-BE49-F238E27FC236}">
                <a16:creationId xmlns:a16="http://schemas.microsoft.com/office/drawing/2014/main" id="{8ABE4266-C5DB-C43A-3D6A-A2098358AE2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3991" b="41911"/>
          <a:stretch/>
        </p:blipFill>
        <p:spPr bwMode="auto">
          <a:xfrm>
            <a:off x="1443038" y="2560836"/>
            <a:ext cx="3127821" cy="243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696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D0804-BA70-8E5F-CC6F-26A2FDED1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D030E-173F-68EF-AC1D-A0A208D3D819}"/>
              </a:ext>
            </a:extLst>
          </p:cNvPr>
          <p:cNvSpPr>
            <a:spLocks noGrp="1"/>
          </p:cNvSpPr>
          <p:nvPr>
            <p:ph type="title"/>
          </p:nvPr>
        </p:nvSpPr>
        <p:spPr/>
        <p:txBody>
          <a:bodyPr/>
          <a:lstStyle/>
          <a:p>
            <a:pPr algn="ctr"/>
            <a:r>
              <a:rPr lang="en-US" dirty="0"/>
              <a:t>Kingship and Glory</a:t>
            </a:r>
            <a:r>
              <a:rPr dirty="0"/>
              <a:t> </a:t>
            </a:r>
            <a:br>
              <a:rPr lang="en-US" dirty="0"/>
            </a:br>
            <a:r>
              <a:rPr dirty="0"/>
              <a:t> John 19:</a:t>
            </a:r>
            <a:r>
              <a:rPr lang="en-US" dirty="0"/>
              <a:t>22</a:t>
            </a:r>
            <a:endParaRPr dirty="0"/>
          </a:p>
        </p:txBody>
      </p:sp>
      <p:sp>
        <p:nvSpPr>
          <p:cNvPr id="4" name="Content Placeholder 3">
            <a:extLst>
              <a:ext uri="{FF2B5EF4-FFF2-40B4-BE49-F238E27FC236}">
                <a16:creationId xmlns:a16="http://schemas.microsoft.com/office/drawing/2014/main" id="{BD27B13F-8875-8371-313B-2C0BAE3DE28E}"/>
              </a:ext>
            </a:extLst>
          </p:cNvPr>
          <p:cNvSpPr>
            <a:spLocks noGrp="1"/>
          </p:cNvSpPr>
          <p:nvPr>
            <p:ph sz="half" idx="2"/>
          </p:nvPr>
        </p:nvSpPr>
        <p:spPr/>
        <p:txBody>
          <a:bodyPr>
            <a:normAutofit/>
          </a:bodyPr>
          <a:lstStyle/>
          <a:p>
            <a:pPr algn="l"/>
            <a:r>
              <a:rPr lang="en-US" sz="3600" b="1" i="0" baseline="30000" dirty="0">
                <a:solidFill>
                  <a:srgbClr val="000000"/>
                </a:solidFill>
                <a:effectLst/>
                <a:latin typeface="system-ui"/>
              </a:rPr>
              <a:t>22 </a:t>
            </a:r>
            <a:r>
              <a:rPr lang="en-US" sz="3600" b="0" i="0" dirty="0">
                <a:solidFill>
                  <a:srgbClr val="000000"/>
                </a:solidFill>
                <a:effectLst/>
                <a:latin typeface="system-ui"/>
              </a:rPr>
              <a:t>Pilate answered, What I have written I have written.</a:t>
            </a:r>
          </a:p>
        </p:txBody>
      </p:sp>
      <p:pic>
        <p:nvPicPr>
          <p:cNvPr id="9218" name="Picture 2" descr="Then the chief priests of the Jews said to Pilate, ‘Do not write “the King of the Jews” but rather “this man said I am the King of the Jews”’. Pilate answered, ‘What I have written, I have written.’ – Slide 11">
            <a:extLst>
              <a:ext uri="{FF2B5EF4-FFF2-40B4-BE49-F238E27FC236}">
                <a16:creationId xmlns:a16="http://schemas.microsoft.com/office/drawing/2014/main" id="{0485ACAB-CDFC-CD43-03C8-F6ED81108BA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4693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6270F-92C7-72A0-ACC4-FE3F915BDB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0230B-4954-C35C-A892-CEC70E967635}"/>
              </a:ext>
            </a:extLst>
          </p:cNvPr>
          <p:cNvSpPr>
            <a:spLocks noGrp="1"/>
          </p:cNvSpPr>
          <p:nvPr>
            <p:ph type="title"/>
          </p:nvPr>
        </p:nvSpPr>
        <p:spPr/>
        <p:txBody>
          <a:bodyPr/>
          <a:lstStyle/>
          <a:p>
            <a:pPr algn="ctr"/>
            <a:r>
              <a:rPr lang="en-US" dirty="0"/>
              <a:t>The Triumph of Glory</a:t>
            </a:r>
            <a:r>
              <a:rPr dirty="0"/>
              <a:t> </a:t>
            </a:r>
            <a:br>
              <a:rPr lang="en-US" dirty="0"/>
            </a:br>
            <a:r>
              <a:rPr dirty="0"/>
              <a:t> John 19:</a:t>
            </a:r>
            <a:r>
              <a:rPr lang="en-US" dirty="0"/>
              <a:t>28</a:t>
            </a:r>
            <a:endParaRPr dirty="0"/>
          </a:p>
        </p:txBody>
      </p:sp>
      <p:sp>
        <p:nvSpPr>
          <p:cNvPr id="4" name="Content Placeholder 3">
            <a:extLst>
              <a:ext uri="{FF2B5EF4-FFF2-40B4-BE49-F238E27FC236}">
                <a16:creationId xmlns:a16="http://schemas.microsoft.com/office/drawing/2014/main" id="{4080C073-F5A0-DC3C-29F9-AF92BFD7315C}"/>
              </a:ext>
            </a:extLst>
          </p:cNvPr>
          <p:cNvSpPr>
            <a:spLocks noGrp="1"/>
          </p:cNvSpPr>
          <p:nvPr>
            <p:ph sz="half" idx="2"/>
          </p:nvPr>
        </p:nvSpPr>
        <p:spPr>
          <a:xfrm>
            <a:off x="4889182" y="2013936"/>
            <a:ext cx="3125652" cy="3863403"/>
          </a:xfrm>
        </p:spPr>
        <p:txBody>
          <a:bodyPr>
            <a:normAutofit/>
          </a:bodyPr>
          <a:lstStyle/>
          <a:p>
            <a:pPr algn="l"/>
            <a:r>
              <a:rPr lang="en-US" sz="2800" b="1" i="0" baseline="30000" dirty="0">
                <a:solidFill>
                  <a:srgbClr val="000000"/>
                </a:solidFill>
                <a:effectLst/>
                <a:latin typeface="system-ui"/>
              </a:rPr>
              <a:t>28 </a:t>
            </a:r>
            <a:r>
              <a:rPr lang="en-US" sz="2800" b="0" i="0" dirty="0">
                <a:solidFill>
                  <a:srgbClr val="000000"/>
                </a:solidFill>
                <a:effectLst/>
                <a:latin typeface="system-ui"/>
              </a:rPr>
              <a:t>After this, Jesus knowing that all things were now accomplished, that the scripture might be fulfilled, saith, I thirst.</a:t>
            </a:r>
            <a:endParaRPr lang="en-US" sz="3200" b="0" i="0" dirty="0">
              <a:solidFill>
                <a:srgbClr val="000000"/>
              </a:solidFill>
              <a:effectLst/>
              <a:latin typeface="system-ui"/>
            </a:endParaRPr>
          </a:p>
        </p:txBody>
      </p:sp>
      <p:pic>
        <p:nvPicPr>
          <p:cNvPr id="10242" name="Picture 2" descr="One of the criminals who hung next to Jesus hurled insults at Him: ‘Aren’t you the Messiah? Save yourself and us!’ &lt;br/&gt;But the other criminal rebuked him. ‘Don’t you fear God since you are under the same sentence? We are punished justly for what our deeds deserve. But this Man has done nothing wrong. &lt;br/&gt;Then he said, ‘Jesus, remember me when you come into your kingdom.’ &lt;br/&gt;Jesus replied, ‘Truly I tell you, today you will be with Me in paradise.’ &lt;br/&gt;(Luke 23:39-43). &lt;br/&gt;The Pardon of the Good Thief - James Tissot - Brooklyn Museum. – Slide 5">
            <a:extLst>
              <a:ext uri="{FF2B5EF4-FFF2-40B4-BE49-F238E27FC236}">
                <a16:creationId xmlns:a16="http://schemas.microsoft.com/office/drawing/2014/main" id="{18879B6C-813E-04CE-4061-418FC2D52A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219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8CC4A-FAD4-FFA9-E520-35F449FCD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297F5-E0CA-A08A-8631-8C5157DA828F}"/>
              </a:ext>
            </a:extLst>
          </p:cNvPr>
          <p:cNvSpPr>
            <a:spLocks noGrp="1"/>
          </p:cNvSpPr>
          <p:nvPr>
            <p:ph type="title"/>
          </p:nvPr>
        </p:nvSpPr>
        <p:spPr/>
        <p:txBody>
          <a:bodyPr/>
          <a:lstStyle/>
          <a:p>
            <a:pPr algn="ctr"/>
            <a:r>
              <a:rPr lang="en-US" dirty="0"/>
              <a:t>The Triumph of Glory</a:t>
            </a:r>
            <a:r>
              <a:rPr dirty="0"/>
              <a:t> </a:t>
            </a:r>
            <a:br>
              <a:rPr lang="en-US" dirty="0"/>
            </a:br>
            <a:r>
              <a:rPr dirty="0"/>
              <a:t> John 19:</a:t>
            </a:r>
            <a:r>
              <a:rPr lang="en-US" dirty="0"/>
              <a:t>29</a:t>
            </a:r>
            <a:endParaRPr dirty="0"/>
          </a:p>
        </p:txBody>
      </p:sp>
      <p:sp>
        <p:nvSpPr>
          <p:cNvPr id="4" name="Content Placeholder 3">
            <a:extLst>
              <a:ext uri="{FF2B5EF4-FFF2-40B4-BE49-F238E27FC236}">
                <a16:creationId xmlns:a16="http://schemas.microsoft.com/office/drawing/2014/main" id="{0A3B1F20-847C-BBBA-20BA-1ED918A3338B}"/>
              </a:ext>
            </a:extLst>
          </p:cNvPr>
          <p:cNvSpPr>
            <a:spLocks noGrp="1"/>
          </p:cNvSpPr>
          <p:nvPr>
            <p:ph sz="half" idx="2"/>
          </p:nvPr>
        </p:nvSpPr>
        <p:spPr>
          <a:xfrm>
            <a:off x="4889182" y="2013936"/>
            <a:ext cx="3125652" cy="3863403"/>
          </a:xfrm>
        </p:spPr>
        <p:txBody>
          <a:bodyPr>
            <a:normAutofit lnSpcReduction="10000"/>
          </a:bodyPr>
          <a:lstStyle/>
          <a:p>
            <a:pPr algn="l"/>
            <a:r>
              <a:rPr lang="en-US" sz="2800" b="1" i="0" baseline="30000" dirty="0">
                <a:solidFill>
                  <a:srgbClr val="000000"/>
                </a:solidFill>
                <a:effectLst/>
                <a:latin typeface="system-ui"/>
              </a:rPr>
              <a:t>29 </a:t>
            </a:r>
            <a:r>
              <a:rPr lang="en-US" sz="2800" b="0" i="0" dirty="0">
                <a:solidFill>
                  <a:srgbClr val="000000"/>
                </a:solidFill>
                <a:effectLst/>
                <a:latin typeface="system-ui"/>
              </a:rPr>
              <a:t>Now there was set a vessel full of vinegar: and they filled a </a:t>
            </a:r>
            <a:r>
              <a:rPr lang="en-US" sz="2800" b="0" i="0" dirty="0" err="1">
                <a:solidFill>
                  <a:srgbClr val="000000"/>
                </a:solidFill>
                <a:effectLst/>
                <a:latin typeface="system-ui"/>
              </a:rPr>
              <a:t>spunge</a:t>
            </a:r>
            <a:r>
              <a:rPr lang="en-US" sz="2800" b="0" i="0" dirty="0">
                <a:solidFill>
                  <a:srgbClr val="000000"/>
                </a:solidFill>
                <a:effectLst/>
                <a:latin typeface="system-ui"/>
              </a:rPr>
              <a:t> with vinegar, and put it upon hyssop, and put it to his mouth.</a:t>
            </a:r>
            <a:endParaRPr lang="en-US" sz="3600" b="0" i="0" dirty="0">
              <a:solidFill>
                <a:srgbClr val="000000"/>
              </a:solidFill>
              <a:effectLst/>
              <a:latin typeface="system-ui"/>
            </a:endParaRPr>
          </a:p>
        </p:txBody>
      </p:sp>
      <p:pic>
        <p:nvPicPr>
          <p:cNvPr id="11266" name="Picture 2" descr="Jesus said, ‘I am thirsty.’ A jar of wine vinegar was there, so they soaked a sponge in it, put the sponge on a stalk of the hyssop plant, and lifted it to Jesus’ lips.  &lt;br/&gt;(John 19:28). &lt;br/&gt;‘I Thirst’: The Vinegar Given to Jesus - James Tissot - Brooklyn Museum. – Slide 7">
            <a:extLst>
              <a:ext uri="{FF2B5EF4-FFF2-40B4-BE49-F238E27FC236}">
                <a16:creationId xmlns:a16="http://schemas.microsoft.com/office/drawing/2014/main" id="{7E0535E7-890F-0369-C50B-0240097FD34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418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4B87-023A-B91B-7E3D-FCCCA3031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6B9A1-B824-1659-C2DC-F5054B112ADD}"/>
              </a:ext>
            </a:extLst>
          </p:cNvPr>
          <p:cNvSpPr>
            <a:spLocks noGrp="1"/>
          </p:cNvSpPr>
          <p:nvPr>
            <p:ph type="title"/>
          </p:nvPr>
        </p:nvSpPr>
        <p:spPr/>
        <p:txBody>
          <a:bodyPr/>
          <a:lstStyle/>
          <a:p>
            <a:pPr algn="ctr"/>
            <a:r>
              <a:rPr lang="en-US" dirty="0"/>
              <a:t>The Triumph of Glory</a:t>
            </a:r>
            <a:r>
              <a:rPr dirty="0"/>
              <a:t> </a:t>
            </a:r>
            <a:br>
              <a:rPr lang="en-US" dirty="0"/>
            </a:br>
            <a:r>
              <a:rPr dirty="0"/>
              <a:t> John 19:</a:t>
            </a:r>
            <a:r>
              <a:rPr lang="en-US" dirty="0"/>
              <a:t>30</a:t>
            </a:r>
            <a:endParaRPr dirty="0"/>
          </a:p>
        </p:txBody>
      </p:sp>
      <p:sp>
        <p:nvSpPr>
          <p:cNvPr id="4" name="Content Placeholder 3">
            <a:extLst>
              <a:ext uri="{FF2B5EF4-FFF2-40B4-BE49-F238E27FC236}">
                <a16:creationId xmlns:a16="http://schemas.microsoft.com/office/drawing/2014/main" id="{67326825-1E85-DB41-442C-E6FC7A16504F}"/>
              </a:ext>
            </a:extLst>
          </p:cNvPr>
          <p:cNvSpPr>
            <a:spLocks noGrp="1"/>
          </p:cNvSpPr>
          <p:nvPr>
            <p:ph sz="half" idx="2"/>
          </p:nvPr>
        </p:nvSpPr>
        <p:spPr>
          <a:xfrm>
            <a:off x="4889182" y="2013936"/>
            <a:ext cx="3125652" cy="3863403"/>
          </a:xfrm>
        </p:spPr>
        <p:txBody>
          <a:bodyPr>
            <a:normAutofit/>
          </a:bodyPr>
          <a:lstStyle/>
          <a:p>
            <a:pPr algn="l"/>
            <a:r>
              <a:rPr lang="en-US" sz="2400" b="1" i="0" baseline="30000" dirty="0">
                <a:solidFill>
                  <a:srgbClr val="000000"/>
                </a:solidFill>
                <a:effectLst/>
                <a:latin typeface="system-ui"/>
              </a:rPr>
              <a:t>30 </a:t>
            </a:r>
            <a:r>
              <a:rPr lang="en-US" sz="2400" b="0" i="0" dirty="0">
                <a:solidFill>
                  <a:srgbClr val="000000"/>
                </a:solidFill>
                <a:effectLst/>
                <a:latin typeface="system-ui"/>
              </a:rPr>
              <a:t>When Jesus therefore had received the vinegar, he said, It is finished: and he bowed his head, and gave up the ghost.</a:t>
            </a:r>
            <a:endParaRPr lang="en-US" sz="3600" b="0" i="0" dirty="0">
              <a:solidFill>
                <a:srgbClr val="000000"/>
              </a:solidFill>
              <a:effectLst/>
              <a:latin typeface="system-ui"/>
            </a:endParaRPr>
          </a:p>
        </p:txBody>
      </p:sp>
      <p:pic>
        <p:nvPicPr>
          <p:cNvPr id="12290" name="Picture 2" descr="When Jesus had received the drink, He said, ‘It is finished.’ With that, He bowed His head and gave up His spirit. &lt;br/&gt;(John 19:29). &lt;br/&gt;The Death of Jesus - James Tissot - Brooklyn Museum. – Slide 8">
            <a:extLst>
              <a:ext uri="{FF2B5EF4-FFF2-40B4-BE49-F238E27FC236}">
                <a16:creationId xmlns:a16="http://schemas.microsoft.com/office/drawing/2014/main" id="{91E4BE00-7B0D-D033-C17E-489904DCC3F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4462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Revealed Glory</a:t>
            </a:r>
            <a:r>
              <a:rPr dirty="0"/>
              <a:t>- John 20:1</a:t>
            </a:r>
          </a:p>
        </p:txBody>
      </p:sp>
      <p:sp>
        <p:nvSpPr>
          <p:cNvPr id="3" name="Content Placeholder 2"/>
          <p:cNvSpPr>
            <a:spLocks noGrp="1"/>
          </p:cNvSpPr>
          <p:nvPr>
            <p:ph sz="half" idx="1"/>
          </p:nvPr>
        </p:nvSpPr>
        <p:spPr/>
        <p:txBody>
          <a:bodyPr>
            <a:normAutofit fontScale="85000" lnSpcReduction="10000"/>
          </a:bodyPr>
          <a:lstStyle/>
          <a:p>
            <a:r>
              <a:rPr sz="2800" dirty="0"/>
              <a:t>The first day of the week cometh Mary Magdalene early, when it was yet dark, unto the </a:t>
            </a:r>
            <a:r>
              <a:rPr sz="2800" dirty="0" err="1"/>
              <a:t>sepulchre</a:t>
            </a:r>
            <a:r>
              <a:rPr sz="2800" dirty="0"/>
              <a:t>, and </a:t>
            </a:r>
            <a:r>
              <a:rPr sz="2800" dirty="0" err="1"/>
              <a:t>seeth</a:t>
            </a:r>
            <a:r>
              <a:rPr sz="2800" dirty="0"/>
              <a:t> the stone taken away from the </a:t>
            </a:r>
            <a:r>
              <a:rPr sz="2800" dirty="0" err="1"/>
              <a:t>sepulchre</a:t>
            </a:r>
            <a:r>
              <a:rPr sz="2800" dirty="0"/>
              <a:t>.</a:t>
            </a:r>
          </a:p>
        </p:txBody>
      </p:sp>
      <p:pic>
        <p:nvPicPr>
          <p:cNvPr id="1026" name="Picture 2" descr="When they arrived they found the large stone rolled away from the tomb. (There had been a violent earthquake and an angel of the Lord had descended and rolled it back. The guards were so frightened and shaken they had run off). – Slide 2">
            <a:extLst>
              <a:ext uri="{FF2B5EF4-FFF2-40B4-BE49-F238E27FC236}">
                <a16:creationId xmlns:a16="http://schemas.microsoft.com/office/drawing/2014/main" id="{4AF00769-8177-700E-E12D-D2EB1895AFA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20:2</a:t>
            </a:r>
          </a:p>
        </p:txBody>
      </p:sp>
      <p:sp>
        <p:nvSpPr>
          <p:cNvPr id="3" name="Content Placeholder 2"/>
          <p:cNvSpPr>
            <a:spLocks noGrp="1"/>
          </p:cNvSpPr>
          <p:nvPr>
            <p:ph sz="half" idx="1"/>
          </p:nvPr>
        </p:nvSpPr>
        <p:spPr>
          <a:xfrm>
            <a:off x="1443490" y="2013935"/>
            <a:ext cx="3125871" cy="3850151"/>
          </a:xfrm>
        </p:spPr>
        <p:txBody>
          <a:bodyPr>
            <a:normAutofit fontScale="92500" lnSpcReduction="10000"/>
          </a:bodyPr>
          <a:lstStyle/>
          <a:p>
            <a:r>
              <a:rPr sz="2400" dirty="0"/>
              <a:t>Then she </a:t>
            </a:r>
            <a:r>
              <a:rPr sz="2400" dirty="0" err="1"/>
              <a:t>runneth</a:t>
            </a:r>
            <a:r>
              <a:rPr sz="2400" dirty="0"/>
              <a:t>, and cometh to Simon Peter, and to the other disciple, whom Jesus loved, and saith unto them, They have taken away the Lord out of the </a:t>
            </a:r>
            <a:r>
              <a:rPr sz="2400" dirty="0" err="1"/>
              <a:t>sepulchre</a:t>
            </a:r>
            <a:r>
              <a:rPr sz="2400" dirty="0"/>
              <a:t>, and we know not where they have laid him.</a:t>
            </a:r>
          </a:p>
        </p:txBody>
      </p:sp>
      <p:pic>
        <p:nvPicPr>
          <p:cNvPr id="2050" name="Picture 2" descr="Suddenly two men in clothes that gleamed like lightning appeared. The women cowered in fright. ‘Why do you look for the living among the dead?’ they asked. ‘He is not here – Slide 4">
            <a:extLst>
              <a:ext uri="{FF2B5EF4-FFF2-40B4-BE49-F238E27FC236}">
                <a16:creationId xmlns:a16="http://schemas.microsoft.com/office/drawing/2014/main" id="{948DAF3D-22B9-163A-2FCD-7670ADB5C5F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20:3</a:t>
            </a:r>
          </a:p>
        </p:txBody>
      </p:sp>
      <p:sp>
        <p:nvSpPr>
          <p:cNvPr id="3" name="Content Placeholder 2"/>
          <p:cNvSpPr>
            <a:spLocks noGrp="1"/>
          </p:cNvSpPr>
          <p:nvPr>
            <p:ph sz="half" idx="1"/>
          </p:nvPr>
        </p:nvSpPr>
        <p:spPr/>
        <p:txBody>
          <a:bodyPr>
            <a:normAutofit/>
          </a:bodyPr>
          <a:lstStyle/>
          <a:p>
            <a:r>
              <a:rPr sz="2800" dirty="0"/>
              <a:t>Peter therefore went forth, and that other disciple, and came to the </a:t>
            </a:r>
            <a:r>
              <a:rPr sz="2800" dirty="0" err="1"/>
              <a:t>sepulchre</a:t>
            </a:r>
            <a:r>
              <a:rPr sz="2800" dirty="0"/>
              <a:t>.</a:t>
            </a:r>
          </a:p>
        </p:txBody>
      </p:sp>
      <p:pic>
        <p:nvPicPr>
          <p:cNvPr id="3074" name="Picture 2" descr="Peter and John however, got up and ran to the tomb. – Slide 6">
            <a:extLst>
              <a:ext uri="{FF2B5EF4-FFF2-40B4-BE49-F238E27FC236}">
                <a16:creationId xmlns:a16="http://schemas.microsoft.com/office/drawing/2014/main" id="{D2DC3E2F-92AC-D2F7-1F7B-D90D58D69E4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20:4</a:t>
            </a:r>
          </a:p>
        </p:txBody>
      </p:sp>
      <p:sp>
        <p:nvSpPr>
          <p:cNvPr id="3" name="Content Placeholder 2"/>
          <p:cNvSpPr>
            <a:spLocks noGrp="1"/>
          </p:cNvSpPr>
          <p:nvPr>
            <p:ph sz="half" idx="1"/>
          </p:nvPr>
        </p:nvSpPr>
        <p:spPr/>
        <p:txBody>
          <a:bodyPr>
            <a:normAutofit/>
          </a:bodyPr>
          <a:lstStyle/>
          <a:p>
            <a:r>
              <a:rPr sz="2800" dirty="0"/>
              <a:t>So they ran both together: and the other disciple did outrun Peter, and came first to the </a:t>
            </a:r>
            <a:r>
              <a:rPr sz="2800" dirty="0" err="1"/>
              <a:t>sepulchre</a:t>
            </a:r>
            <a:r>
              <a:rPr sz="2800" dirty="0"/>
              <a:t>.</a:t>
            </a:r>
          </a:p>
        </p:txBody>
      </p:sp>
      <p:pic>
        <p:nvPicPr>
          <p:cNvPr id="4098" name="Picture 2" descr="John reached the tomb first but did not go in. – Slide 7">
            <a:extLst>
              <a:ext uri="{FF2B5EF4-FFF2-40B4-BE49-F238E27FC236}">
                <a16:creationId xmlns:a16="http://schemas.microsoft.com/office/drawing/2014/main" id="{BF73E8D9-37E4-1278-10FE-309040F0E52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20:5</a:t>
            </a:r>
          </a:p>
        </p:txBody>
      </p:sp>
      <p:sp>
        <p:nvSpPr>
          <p:cNvPr id="3" name="Content Placeholder 2"/>
          <p:cNvSpPr>
            <a:spLocks noGrp="1"/>
          </p:cNvSpPr>
          <p:nvPr>
            <p:ph sz="half" idx="1"/>
          </p:nvPr>
        </p:nvSpPr>
        <p:spPr/>
        <p:txBody>
          <a:bodyPr>
            <a:normAutofit/>
          </a:bodyPr>
          <a:lstStyle/>
          <a:p>
            <a:r>
              <a:rPr sz="2800" dirty="0"/>
              <a:t>And he stooping down, and looking in, saw the linen clothes lying; yet went he not in.</a:t>
            </a:r>
          </a:p>
        </p:txBody>
      </p:sp>
      <p:pic>
        <p:nvPicPr>
          <p:cNvPr id="5122" name="Picture 2" descr="He saw the strips of linen and the cloth that had been around Jesus’ head and wondered what had happened. – Slide 9">
            <a:extLst>
              <a:ext uri="{FF2B5EF4-FFF2-40B4-BE49-F238E27FC236}">
                <a16:creationId xmlns:a16="http://schemas.microsoft.com/office/drawing/2014/main" id="{85DBE7F9-CAC0-9828-13C0-9F0F7FF569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92EE9-674C-0258-389E-B135419B28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F4433-CA58-2127-6A5D-17105B623B04}"/>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CCD0ECBB-182C-920A-43E8-49FB879090CD}"/>
              </a:ext>
            </a:extLst>
          </p:cNvPr>
          <p:cNvSpPr>
            <a:spLocks noGrp="1"/>
          </p:cNvSpPr>
          <p:nvPr>
            <p:ph idx="1"/>
          </p:nvPr>
        </p:nvSpPr>
        <p:spPr/>
        <p:txBody>
          <a:bodyPr>
            <a:normAutofit/>
          </a:bodyPr>
          <a:lstStyle/>
          <a:p>
            <a:pPr algn="r"/>
            <a:r>
              <a:rPr lang="en-US" sz="4000" b="1" i="0" baseline="30000" dirty="0">
                <a:solidFill>
                  <a:srgbClr val="000000"/>
                </a:solidFill>
                <a:effectLst/>
                <a:latin typeface="system-ui"/>
              </a:rPr>
              <a:t>3 </a:t>
            </a:r>
            <a:r>
              <a:rPr lang="en-US" sz="4000" b="0" i="0" dirty="0">
                <a:solidFill>
                  <a:srgbClr val="000000"/>
                </a:solidFill>
                <a:effectLst/>
                <a:latin typeface="system-ui"/>
              </a:rPr>
              <a:t>For even Christ pleased not himself; but, as it is written, The reproaches of them that reproached thee fell on me.</a:t>
            </a:r>
            <a:endParaRPr lang="en-US" sz="4400" b="0" i="0" dirty="0">
              <a:solidFill>
                <a:srgbClr val="000000"/>
              </a:solidFill>
              <a:effectLst/>
              <a:latin typeface="system-ui"/>
            </a:endParaRPr>
          </a:p>
        </p:txBody>
      </p:sp>
      <p:sp>
        <p:nvSpPr>
          <p:cNvPr id="4" name="TextBox 3">
            <a:extLst>
              <a:ext uri="{FF2B5EF4-FFF2-40B4-BE49-F238E27FC236}">
                <a16:creationId xmlns:a16="http://schemas.microsoft.com/office/drawing/2014/main" id="{51B932E7-E402-6FAD-3981-92C06991187E}"/>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Romans 15:3-5</a:t>
            </a:r>
          </a:p>
        </p:txBody>
      </p:sp>
    </p:spTree>
    <p:extLst>
      <p:ext uri="{BB962C8B-B14F-4D97-AF65-F5344CB8AC3E}">
        <p14:creationId xmlns:p14="http://schemas.microsoft.com/office/powerpoint/2010/main" val="32333354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20:6</a:t>
            </a:r>
          </a:p>
        </p:txBody>
      </p:sp>
      <p:sp>
        <p:nvSpPr>
          <p:cNvPr id="3" name="Content Placeholder 2"/>
          <p:cNvSpPr>
            <a:spLocks noGrp="1"/>
          </p:cNvSpPr>
          <p:nvPr>
            <p:ph sz="half" idx="1"/>
          </p:nvPr>
        </p:nvSpPr>
        <p:spPr/>
        <p:txBody>
          <a:bodyPr>
            <a:normAutofit lnSpcReduction="10000"/>
          </a:bodyPr>
          <a:lstStyle/>
          <a:p>
            <a:r>
              <a:rPr sz="2800" dirty="0"/>
              <a:t>Then cometh Simon Peter following him, and went into the </a:t>
            </a:r>
            <a:r>
              <a:rPr sz="2800" dirty="0" err="1"/>
              <a:t>sepulchre</a:t>
            </a:r>
            <a:r>
              <a:rPr sz="2800" dirty="0"/>
              <a:t>, and </a:t>
            </a:r>
            <a:r>
              <a:rPr sz="2800" dirty="0" err="1"/>
              <a:t>seeth</a:t>
            </a:r>
            <a:r>
              <a:rPr sz="2800" dirty="0"/>
              <a:t> the linen clothes lie,</a:t>
            </a:r>
          </a:p>
        </p:txBody>
      </p:sp>
      <p:pic>
        <p:nvPicPr>
          <p:cNvPr id="6148" name="Picture 4" descr="Peter caught up and went straight into the tomb. – Slide 8">
            <a:extLst>
              <a:ext uri="{FF2B5EF4-FFF2-40B4-BE49-F238E27FC236}">
                <a16:creationId xmlns:a16="http://schemas.microsoft.com/office/drawing/2014/main" id="{C7770F6D-C336-6632-56C7-F37C0410A33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20:7</a:t>
            </a:r>
          </a:p>
        </p:txBody>
      </p:sp>
      <p:sp>
        <p:nvSpPr>
          <p:cNvPr id="3" name="Content Placeholder 2"/>
          <p:cNvSpPr>
            <a:spLocks noGrp="1"/>
          </p:cNvSpPr>
          <p:nvPr>
            <p:ph sz="half" idx="1"/>
          </p:nvPr>
        </p:nvSpPr>
        <p:spPr/>
        <p:txBody>
          <a:bodyPr>
            <a:normAutofit lnSpcReduction="10000"/>
          </a:bodyPr>
          <a:lstStyle/>
          <a:p>
            <a:r>
              <a:rPr sz="2800" dirty="0"/>
              <a:t>And the napkin, that was about his head, not lying with the linen clothes, but wrapped together in a place by itself.</a:t>
            </a:r>
          </a:p>
        </p:txBody>
      </p:sp>
      <p:pic>
        <p:nvPicPr>
          <p:cNvPr id="7170" name="Picture 2" descr="John joined Peter in the tomb and when he saw the evidence, believed that Jesus was alive. Neither of them at this time understood from the scriptures that Jesus had to rise from the dead. – Slide 10">
            <a:extLst>
              <a:ext uri="{FF2B5EF4-FFF2-40B4-BE49-F238E27FC236}">
                <a16:creationId xmlns:a16="http://schemas.microsoft.com/office/drawing/2014/main" id="{E008AA96-725A-56A1-7CD4-0B45536724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20:8</a:t>
            </a:r>
          </a:p>
        </p:txBody>
      </p:sp>
      <p:sp>
        <p:nvSpPr>
          <p:cNvPr id="3" name="Content Placeholder 2"/>
          <p:cNvSpPr>
            <a:spLocks noGrp="1"/>
          </p:cNvSpPr>
          <p:nvPr>
            <p:ph sz="half" idx="1"/>
          </p:nvPr>
        </p:nvSpPr>
        <p:spPr/>
        <p:txBody>
          <a:bodyPr>
            <a:normAutofit/>
          </a:bodyPr>
          <a:lstStyle/>
          <a:p>
            <a:r>
              <a:rPr sz="2800" dirty="0"/>
              <a:t>Then went in also that other disciple, which came first to the </a:t>
            </a:r>
            <a:r>
              <a:rPr sz="2800" dirty="0" err="1"/>
              <a:t>sepulchre</a:t>
            </a:r>
            <a:r>
              <a:rPr sz="2800" dirty="0"/>
              <a:t>, and he saw, and believed.</a:t>
            </a:r>
          </a:p>
        </p:txBody>
      </p:sp>
      <p:pic>
        <p:nvPicPr>
          <p:cNvPr id="8194" name="Picture 2" descr="John joined Peter in the tomb and when he saw the evidence, believed that Jesus was alive. Neither of them at this time understood from the scriptures that Jesus had to rise from the dead. – Slide 10">
            <a:extLst>
              <a:ext uri="{FF2B5EF4-FFF2-40B4-BE49-F238E27FC236}">
                <a16:creationId xmlns:a16="http://schemas.microsoft.com/office/drawing/2014/main" id="{63972120-2057-7916-5011-E599386D821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20:9</a:t>
            </a:r>
          </a:p>
        </p:txBody>
      </p:sp>
      <p:sp>
        <p:nvSpPr>
          <p:cNvPr id="3" name="Content Placeholder 2"/>
          <p:cNvSpPr>
            <a:spLocks noGrp="1"/>
          </p:cNvSpPr>
          <p:nvPr>
            <p:ph sz="half" idx="1"/>
          </p:nvPr>
        </p:nvSpPr>
        <p:spPr/>
        <p:txBody>
          <a:bodyPr/>
          <a:lstStyle/>
          <a:p>
            <a:r>
              <a:rPr sz="2800" dirty="0"/>
              <a:t>For as yet they knew not the scripture, that he must rise again from the dead</a:t>
            </a:r>
            <a:r>
              <a:rPr dirty="0"/>
              <a:t>.</a:t>
            </a:r>
          </a:p>
        </p:txBody>
      </p:sp>
      <p:pic>
        <p:nvPicPr>
          <p:cNvPr id="10242" name="Picture 2" descr="The women were shocked. When they looked inside the tomb they found it was empty. – Slide 3">
            <a:extLst>
              <a:ext uri="{FF2B5EF4-FFF2-40B4-BE49-F238E27FC236}">
                <a16:creationId xmlns:a16="http://schemas.microsoft.com/office/drawing/2014/main" id="{D4492AAA-7059-592C-D2B4-FD63A39164B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598" y="2489200"/>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20:10</a:t>
            </a:r>
          </a:p>
        </p:txBody>
      </p:sp>
      <p:sp>
        <p:nvSpPr>
          <p:cNvPr id="3" name="Content Placeholder 2"/>
          <p:cNvSpPr>
            <a:spLocks noGrp="1"/>
          </p:cNvSpPr>
          <p:nvPr>
            <p:ph sz="half" idx="1"/>
          </p:nvPr>
        </p:nvSpPr>
        <p:spPr/>
        <p:txBody>
          <a:bodyPr>
            <a:normAutofit/>
          </a:bodyPr>
          <a:lstStyle/>
          <a:p>
            <a:r>
              <a:rPr sz="3200" dirty="0"/>
              <a:t>Then the disciples went away again unto their own home.</a:t>
            </a:r>
          </a:p>
        </p:txBody>
      </p:sp>
      <p:pic>
        <p:nvPicPr>
          <p:cNvPr id="9218" name="Picture 2" descr="Mary remained outside the tomb crying. – Slide 11">
            <a:extLst>
              <a:ext uri="{FF2B5EF4-FFF2-40B4-BE49-F238E27FC236}">
                <a16:creationId xmlns:a16="http://schemas.microsoft.com/office/drawing/2014/main" id="{F9ADE1D2-AECF-CA5A-F255-D6F05C2EDAD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0263" y="2489200"/>
            <a:ext cx="3636962" cy="27277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20:11</a:t>
            </a:r>
          </a:p>
        </p:txBody>
      </p:sp>
      <p:sp>
        <p:nvSpPr>
          <p:cNvPr id="3" name="Content Placeholder 2"/>
          <p:cNvSpPr>
            <a:spLocks noGrp="1"/>
          </p:cNvSpPr>
          <p:nvPr>
            <p:ph sz="half" idx="1"/>
          </p:nvPr>
        </p:nvSpPr>
        <p:spPr/>
        <p:txBody>
          <a:bodyPr>
            <a:normAutofit lnSpcReduction="10000"/>
          </a:bodyPr>
          <a:lstStyle/>
          <a:p>
            <a:r>
              <a:rPr sz="2800" dirty="0"/>
              <a:t>But Mary stood without at the </a:t>
            </a:r>
            <a:r>
              <a:rPr sz="2800" dirty="0" err="1"/>
              <a:t>sepulchre</a:t>
            </a:r>
            <a:r>
              <a:rPr sz="2800" dirty="0"/>
              <a:t> weeping: and as she wept, she stooped down, and looked into the </a:t>
            </a:r>
            <a:r>
              <a:rPr sz="2800" dirty="0" err="1"/>
              <a:t>sepulchre</a:t>
            </a:r>
            <a:r>
              <a:rPr sz="2800" dirty="0"/>
              <a:t>,</a:t>
            </a:r>
          </a:p>
        </p:txBody>
      </p:sp>
      <p:pic>
        <p:nvPicPr>
          <p:cNvPr id="57346" name="Picture 2" descr="So the disciples went back to their homes but Mary stood outside the tomb. – Slide 1">
            <a:extLst>
              <a:ext uri="{FF2B5EF4-FFF2-40B4-BE49-F238E27FC236}">
                <a16:creationId xmlns:a16="http://schemas.microsoft.com/office/drawing/2014/main" id="{9E69A6E8-E133-0A67-9C10-49C5B28407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20:12</a:t>
            </a:r>
          </a:p>
        </p:txBody>
      </p:sp>
      <p:sp>
        <p:nvSpPr>
          <p:cNvPr id="3" name="Content Placeholder 2"/>
          <p:cNvSpPr>
            <a:spLocks noGrp="1"/>
          </p:cNvSpPr>
          <p:nvPr>
            <p:ph sz="half" idx="1"/>
          </p:nvPr>
        </p:nvSpPr>
        <p:spPr/>
        <p:txBody>
          <a:bodyPr>
            <a:normAutofit lnSpcReduction="10000"/>
          </a:bodyPr>
          <a:lstStyle/>
          <a:p>
            <a:r>
              <a:rPr sz="2800" dirty="0"/>
              <a:t>And </a:t>
            </a:r>
            <a:r>
              <a:rPr sz="2800" dirty="0" err="1"/>
              <a:t>seeth</a:t>
            </a:r>
            <a:r>
              <a:rPr sz="2800" dirty="0"/>
              <a:t> two angels in white sitting, the one at the head, and the other at the feet, where the body of Jesus had lain.</a:t>
            </a:r>
          </a:p>
        </p:txBody>
      </p:sp>
      <p:pic>
        <p:nvPicPr>
          <p:cNvPr id="58370" name="Picture 2" descr="They said to her, ‘Woman, why are you weeping?’ – Slide 3">
            <a:extLst>
              <a:ext uri="{FF2B5EF4-FFF2-40B4-BE49-F238E27FC236}">
                <a16:creationId xmlns:a16="http://schemas.microsoft.com/office/drawing/2014/main" id="{AA6ED1E9-718F-0908-B4B8-8A9EF5390A0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20:13</a:t>
            </a:r>
          </a:p>
        </p:txBody>
      </p:sp>
      <p:sp>
        <p:nvSpPr>
          <p:cNvPr id="3" name="Content Placeholder 2"/>
          <p:cNvSpPr>
            <a:spLocks noGrp="1"/>
          </p:cNvSpPr>
          <p:nvPr>
            <p:ph sz="half" idx="1"/>
          </p:nvPr>
        </p:nvSpPr>
        <p:spPr/>
        <p:txBody>
          <a:bodyPr>
            <a:normAutofit fontScale="85000" lnSpcReduction="20000"/>
          </a:bodyPr>
          <a:lstStyle/>
          <a:p>
            <a:r>
              <a:rPr sz="2800" dirty="0"/>
              <a:t>And they say unto her, Woman, why </a:t>
            </a:r>
            <a:r>
              <a:rPr sz="2800" dirty="0" err="1"/>
              <a:t>weepest</a:t>
            </a:r>
            <a:r>
              <a:rPr sz="2800" dirty="0"/>
              <a:t> thou? She saith unto them, Because they have taken away my Lord, and I know not where they have laid him.</a:t>
            </a:r>
          </a:p>
        </p:txBody>
      </p:sp>
      <p:pic>
        <p:nvPicPr>
          <p:cNvPr id="59394" name="Picture 2" descr="Mary replied, ‘They have taken my Lord away and I do not know where they have put Him.’ – Slide 4">
            <a:extLst>
              <a:ext uri="{FF2B5EF4-FFF2-40B4-BE49-F238E27FC236}">
                <a16:creationId xmlns:a16="http://schemas.microsoft.com/office/drawing/2014/main" id="{2AC637D5-6764-4D6A-C7B3-6E0EA6062B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20:14</a:t>
            </a:r>
          </a:p>
        </p:txBody>
      </p:sp>
      <p:sp>
        <p:nvSpPr>
          <p:cNvPr id="3" name="Content Placeholder 2"/>
          <p:cNvSpPr>
            <a:spLocks noGrp="1"/>
          </p:cNvSpPr>
          <p:nvPr>
            <p:ph sz="half" idx="1"/>
          </p:nvPr>
        </p:nvSpPr>
        <p:spPr/>
        <p:txBody>
          <a:bodyPr>
            <a:normAutofit lnSpcReduction="10000"/>
          </a:bodyPr>
          <a:lstStyle/>
          <a:p>
            <a:r>
              <a:rPr sz="2800" dirty="0"/>
              <a:t>And when she had thus said, she turned herself back, and saw Jesus standing, and knew not that it was Jesus.</a:t>
            </a:r>
          </a:p>
        </p:txBody>
      </p:sp>
      <p:pic>
        <p:nvPicPr>
          <p:cNvPr id="60422" name="Picture 6" descr="As she said this, she turned around and saw Jesus standing there but she did not know it was Jesus. – Slide 5">
            <a:extLst>
              <a:ext uri="{FF2B5EF4-FFF2-40B4-BE49-F238E27FC236}">
                <a16:creationId xmlns:a16="http://schemas.microsoft.com/office/drawing/2014/main" id="{82F692FF-0A13-1540-3108-FE1B66D693F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20:15</a:t>
            </a:r>
          </a:p>
        </p:txBody>
      </p:sp>
      <p:sp>
        <p:nvSpPr>
          <p:cNvPr id="3" name="Content Placeholder 2"/>
          <p:cNvSpPr>
            <a:spLocks noGrp="1"/>
          </p:cNvSpPr>
          <p:nvPr>
            <p:ph sz="half" idx="1"/>
          </p:nvPr>
        </p:nvSpPr>
        <p:spPr/>
        <p:txBody>
          <a:bodyPr>
            <a:normAutofit fontScale="85000" lnSpcReduction="10000"/>
          </a:bodyPr>
          <a:lstStyle/>
          <a:p>
            <a:r>
              <a:rPr sz="2400" dirty="0"/>
              <a:t>Jesus saith unto her, Woman, why </a:t>
            </a:r>
            <a:r>
              <a:rPr sz="2400" dirty="0" err="1"/>
              <a:t>weepest</a:t>
            </a:r>
            <a:r>
              <a:rPr sz="2400" dirty="0"/>
              <a:t> thou? whom </a:t>
            </a:r>
            <a:r>
              <a:rPr sz="2400" dirty="0" err="1"/>
              <a:t>seekest</a:t>
            </a:r>
            <a:r>
              <a:rPr sz="2400" dirty="0"/>
              <a:t> thou? She, supposing him to be the gardener, saith unto him, Sir, if thou have borne him hence, tell me where thou hast laid him, and I will take him away.</a:t>
            </a:r>
          </a:p>
        </p:txBody>
      </p:sp>
      <p:pic>
        <p:nvPicPr>
          <p:cNvPr id="61442" name="Picture 2" descr="Jesus said to her, ‘Woman, why are you weeping? Who are you looking for?’ – Slide 6">
            <a:extLst>
              <a:ext uri="{FF2B5EF4-FFF2-40B4-BE49-F238E27FC236}">
                <a16:creationId xmlns:a16="http://schemas.microsoft.com/office/drawing/2014/main" id="{CE4DED99-10B0-055C-908B-EC539E2AB3C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D14FE-11D5-8275-B07D-498F98990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74C1DD-9E8D-3317-7CF6-6E77BA46A46E}"/>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7C36AFC5-6303-1B71-043A-F1CE5894DB3D}"/>
              </a:ext>
            </a:extLst>
          </p:cNvPr>
          <p:cNvSpPr>
            <a:spLocks noGrp="1"/>
          </p:cNvSpPr>
          <p:nvPr>
            <p:ph idx="1"/>
          </p:nvPr>
        </p:nvSpPr>
        <p:spPr/>
        <p:txBody>
          <a:bodyPr>
            <a:normAutofit/>
          </a:bodyPr>
          <a:lstStyle/>
          <a:p>
            <a:pPr algn="l"/>
            <a:r>
              <a:rPr lang="en-US" sz="3600" b="1" i="0" baseline="30000" dirty="0">
                <a:solidFill>
                  <a:srgbClr val="000000"/>
                </a:solidFill>
                <a:effectLst/>
                <a:latin typeface="system-ui"/>
              </a:rPr>
              <a:t>4 </a:t>
            </a:r>
            <a:r>
              <a:rPr lang="en-US" sz="3600" b="0" i="0" dirty="0">
                <a:solidFill>
                  <a:srgbClr val="000000"/>
                </a:solidFill>
                <a:effectLst/>
                <a:latin typeface="system-ui"/>
              </a:rPr>
              <a:t>For whatsoever things were written aforetime were written for our learning, that we through patience and comfort of the scriptures might have hope.</a:t>
            </a:r>
          </a:p>
        </p:txBody>
      </p:sp>
      <p:sp>
        <p:nvSpPr>
          <p:cNvPr id="4" name="TextBox 3">
            <a:extLst>
              <a:ext uri="{FF2B5EF4-FFF2-40B4-BE49-F238E27FC236}">
                <a16:creationId xmlns:a16="http://schemas.microsoft.com/office/drawing/2014/main" id="{73B6C866-E51F-8146-3C9A-EA9C010AF953}"/>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Romans 15:4-5</a:t>
            </a:r>
          </a:p>
        </p:txBody>
      </p:sp>
    </p:spTree>
    <p:extLst>
      <p:ext uri="{BB962C8B-B14F-4D97-AF65-F5344CB8AC3E}">
        <p14:creationId xmlns:p14="http://schemas.microsoft.com/office/powerpoint/2010/main" val="30659715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20:16</a:t>
            </a:r>
          </a:p>
        </p:txBody>
      </p:sp>
      <p:sp>
        <p:nvSpPr>
          <p:cNvPr id="3" name="Content Placeholder 2"/>
          <p:cNvSpPr>
            <a:spLocks noGrp="1"/>
          </p:cNvSpPr>
          <p:nvPr>
            <p:ph sz="half" idx="1"/>
          </p:nvPr>
        </p:nvSpPr>
        <p:spPr/>
        <p:txBody>
          <a:bodyPr>
            <a:normAutofit fontScale="92500" lnSpcReduction="20000"/>
          </a:bodyPr>
          <a:lstStyle/>
          <a:p>
            <a:r>
              <a:rPr sz="3200" dirty="0"/>
              <a:t>Jesus saith unto her, Mary. She turned herself, and saith unto him, </a:t>
            </a:r>
            <a:r>
              <a:rPr sz="3200" dirty="0" err="1"/>
              <a:t>Rabboni</a:t>
            </a:r>
            <a:r>
              <a:rPr sz="3200" dirty="0"/>
              <a:t>; which is to say, Master.</a:t>
            </a:r>
          </a:p>
        </p:txBody>
      </p:sp>
      <p:pic>
        <p:nvPicPr>
          <p:cNvPr id="62466" name="Picture 2" descr="Jesus said to her, ‘Mary.’ – Slide 8">
            <a:extLst>
              <a:ext uri="{FF2B5EF4-FFF2-40B4-BE49-F238E27FC236}">
                <a16:creationId xmlns:a16="http://schemas.microsoft.com/office/drawing/2014/main" id="{FFA1BEDB-A0AE-DEC2-3D02-9B2A6389B7D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20:17</a:t>
            </a:r>
          </a:p>
        </p:txBody>
      </p:sp>
      <p:sp>
        <p:nvSpPr>
          <p:cNvPr id="3" name="Content Placeholder 2"/>
          <p:cNvSpPr>
            <a:spLocks noGrp="1"/>
          </p:cNvSpPr>
          <p:nvPr>
            <p:ph sz="half" idx="1"/>
          </p:nvPr>
        </p:nvSpPr>
        <p:spPr/>
        <p:txBody>
          <a:bodyPr>
            <a:normAutofit fontScale="92500" lnSpcReduction="10000"/>
          </a:bodyPr>
          <a:lstStyle/>
          <a:p>
            <a:r>
              <a:rPr sz="2400" dirty="0"/>
              <a:t>Jesus saith unto her, Touch me not; for I am not yet ascended to my Father: but go to my brethren, and say unto them, I ascend unto my Father, and your Father; and to my God, and your God.</a:t>
            </a:r>
          </a:p>
        </p:txBody>
      </p:sp>
      <p:pic>
        <p:nvPicPr>
          <p:cNvPr id="63490" name="Picture 2" descr="Jesus replied, ‘Do not touch me, for I have not yet ascended to my Father. Go to my brothers and tell them, “I am ascending to my Father and your Father, to my God and your God.”’ – Slide 10">
            <a:extLst>
              <a:ext uri="{FF2B5EF4-FFF2-40B4-BE49-F238E27FC236}">
                <a16:creationId xmlns:a16="http://schemas.microsoft.com/office/drawing/2014/main" id="{746C5237-BF4C-CAFC-E72E-30BE744C76A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Revealed Glory</a:t>
            </a:r>
            <a:r>
              <a:rPr dirty="0"/>
              <a:t> - John 20:18</a:t>
            </a:r>
          </a:p>
        </p:txBody>
      </p:sp>
      <p:sp>
        <p:nvSpPr>
          <p:cNvPr id="3" name="Content Placeholder 2"/>
          <p:cNvSpPr>
            <a:spLocks noGrp="1"/>
          </p:cNvSpPr>
          <p:nvPr>
            <p:ph sz="half" idx="1"/>
          </p:nvPr>
        </p:nvSpPr>
        <p:spPr/>
        <p:txBody>
          <a:bodyPr>
            <a:normAutofit fontScale="92500" lnSpcReduction="20000"/>
          </a:bodyPr>
          <a:lstStyle/>
          <a:p>
            <a:r>
              <a:rPr sz="3200" dirty="0"/>
              <a:t>Mary Magdalene came and told the disciples that she had seen the Lord, and that he had spoken these things unto her.</a:t>
            </a:r>
          </a:p>
        </p:txBody>
      </p:sp>
      <p:pic>
        <p:nvPicPr>
          <p:cNvPr id="64514" name="Picture 2" descr="Mary Magdalene came and informed the disciples, ‘I have seen the Lord!’ And she told them what Jesus  had said to her. – Slide 11">
            <a:extLst>
              <a:ext uri="{FF2B5EF4-FFF2-40B4-BE49-F238E27FC236}">
                <a16:creationId xmlns:a16="http://schemas.microsoft.com/office/drawing/2014/main" id="{EC065A29-191F-400C-A48D-BA8B25867C9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89500" y="2560836"/>
            <a:ext cx="3125788" cy="23443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Glory Came Down</a:t>
            </a:r>
            <a:r>
              <a:rPr dirty="0"/>
              <a:t> </a:t>
            </a:r>
            <a:br>
              <a:rPr lang="en-US" dirty="0"/>
            </a:br>
            <a:r>
              <a:rPr dirty="0"/>
              <a:t> John 20:19</a:t>
            </a:r>
          </a:p>
        </p:txBody>
      </p:sp>
      <p:pic>
        <p:nvPicPr>
          <p:cNvPr id="44034" name="Picture 2" descr="‘Why are you troubled and have doubts that I am alive?’ asked Jesus. ‘Look at my hands and feet. It’s me. Touch me and see that I am not a ghost.’ – Slide 4">
            <a:extLst>
              <a:ext uri="{FF2B5EF4-FFF2-40B4-BE49-F238E27FC236}">
                <a16:creationId xmlns:a16="http://schemas.microsoft.com/office/drawing/2014/main" id="{0E53C1D9-1EB8-2324-A235-9F343E481F9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640580" y="2060714"/>
            <a:ext cx="3924299" cy="4167366"/>
          </a:xfrm>
        </p:spPr>
        <p:txBody>
          <a:bodyPr>
            <a:normAutofit/>
          </a:bodyPr>
          <a:lstStyle/>
          <a:p>
            <a:r>
              <a:rPr sz="2400" dirty="0"/>
              <a:t>Then the same day at evening, being the first day of the week, when the doors were shut where the disciples were assembled for fear of the Jews, came Jesus and stood in the midst, and saith unto them, Peace be unto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Glory Came Down</a:t>
            </a:r>
            <a:r>
              <a:rPr dirty="0"/>
              <a:t> </a:t>
            </a:r>
            <a:br>
              <a:rPr lang="en-US" dirty="0"/>
            </a:br>
            <a:r>
              <a:rPr dirty="0"/>
              <a:t>John 20:20</a:t>
            </a:r>
          </a:p>
        </p:txBody>
      </p:sp>
      <p:pic>
        <p:nvPicPr>
          <p:cNvPr id="45058" name="Picture 2" descr="Jesus showed them His hands and feet. They were amazed and full of joy but could still not really believe it. ‘Do you have anything here I can eat?’ asked Jesus. – Slide 5">
            <a:extLst>
              <a:ext uri="{FF2B5EF4-FFF2-40B4-BE49-F238E27FC236}">
                <a16:creationId xmlns:a16="http://schemas.microsoft.com/office/drawing/2014/main" id="{97B834BE-7BEF-A2ED-A674-5C135F10DE3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a:bodyPr>
          <a:lstStyle/>
          <a:p>
            <a:r>
              <a:rPr sz="2800" dirty="0"/>
              <a:t>And when he had so said, he shewed unto them his hands and his side. Then were the disciples glad, when they saw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Glory Came Down</a:t>
            </a:r>
            <a:r>
              <a:rPr dirty="0"/>
              <a:t> </a:t>
            </a:r>
            <a:br>
              <a:rPr lang="en-US" dirty="0"/>
            </a:br>
            <a:r>
              <a:rPr dirty="0"/>
              <a:t>John 20:21</a:t>
            </a:r>
          </a:p>
        </p:txBody>
      </p:sp>
      <p:pic>
        <p:nvPicPr>
          <p:cNvPr id="46082" name="Picture 2" descr="Jesus then told them they were to be His witnesses and let everyone know that He was alive. They were to preach repentance and forgiveness in Jesus’ name in Jerusalem and then around the world. – Slide 8">
            <a:extLst>
              <a:ext uri="{FF2B5EF4-FFF2-40B4-BE49-F238E27FC236}">
                <a16:creationId xmlns:a16="http://schemas.microsoft.com/office/drawing/2014/main" id="{D385CD00-2D8D-8C9B-0282-7E9B1717F10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a:bodyPr>
          <a:lstStyle/>
          <a:p>
            <a:r>
              <a:rPr sz="2800" dirty="0"/>
              <a:t>Then said Jesus to them again, Peace be unto you: as my Father hath sent me, even so send I you.</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Glory Came Down</a:t>
            </a:r>
            <a:r>
              <a:rPr dirty="0"/>
              <a:t> - John 20:22</a:t>
            </a:r>
          </a:p>
        </p:txBody>
      </p:sp>
      <p:pic>
        <p:nvPicPr>
          <p:cNvPr id="47106" name="Picture 2" descr="‘I am going to send the Holy Spirit as God promised,’ Jesus explained. ‘You will have power from on high.’ – Slide 9">
            <a:extLst>
              <a:ext uri="{FF2B5EF4-FFF2-40B4-BE49-F238E27FC236}">
                <a16:creationId xmlns:a16="http://schemas.microsoft.com/office/drawing/2014/main" id="{685344D1-E088-E5F3-3420-BC6F6E4BC34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443038" y="2560836"/>
            <a:ext cx="3125787" cy="234434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normAutofit fontScale="92500" lnSpcReduction="20000"/>
          </a:bodyPr>
          <a:lstStyle/>
          <a:p>
            <a:r>
              <a:rPr sz="3200" dirty="0"/>
              <a:t>And when he had said this, he breathed on them, and saith unto them, Receive ye the Holy Ghost: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D2BD6-59E8-BB88-89B9-4D14E9C84B4D}"/>
              </a:ext>
            </a:extLst>
          </p:cNvPr>
          <p:cNvSpPr>
            <a:spLocks noGrp="1"/>
          </p:cNvSpPr>
          <p:nvPr>
            <p:ph type="ctrTitle"/>
          </p:nvPr>
        </p:nvSpPr>
        <p:spPr/>
        <p:txBody>
          <a:bodyPr/>
          <a:lstStyle/>
          <a:p>
            <a:r>
              <a:rPr lang="en-US" dirty="0"/>
              <a:t>Happy Sabbath!</a:t>
            </a:r>
          </a:p>
        </p:txBody>
      </p:sp>
      <p:sp>
        <p:nvSpPr>
          <p:cNvPr id="3" name="Subtitle 2">
            <a:extLst>
              <a:ext uri="{FF2B5EF4-FFF2-40B4-BE49-F238E27FC236}">
                <a16:creationId xmlns:a16="http://schemas.microsoft.com/office/drawing/2014/main" id="{9BD32DD0-4683-88E6-64D6-AA5FDD93422F}"/>
              </a:ext>
            </a:extLst>
          </p:cNvPr>
          <p:cNvSpPr>
            <a:spLocks noGrp="1"/>
          </p:cNvSpPr>
          <p:nvPr>
            <p:ph type="subTitle" idx="1"/>
          </p:nvPr>
        </p:nvSpPr>
        <p:spPr/>
        <p:txBody>
          <a:bodyPr>
            <a:normAutofit/>
          </a:bodyPr>
          <a:lstStyle/>
          <a:p>
            <a:pPr algn="ctr"/>
            <a:r>
              <a:rPr lang="en-US" sz="2400" dirty="0"/>
              <a:t>Thanks for Joining Us!</a:t>
            </a:r>
          </a:p>
        </p:txBody>
      </p:sp>
    </p:spTree>
    <p:extLst>
      <p:ext uri="{BB962C8B-B14F-4D97-AF65-F5344CB8AC3E}">
        <p14:creationId xmlns:p14="http://schemas.microsoft.com/office/powerpoint/2010/main" val="2532155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B5BC7-1D75-BCF2-CF02-DF6BCFF01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D3019-A588-2439-F06D-048AA38B10D7}"/>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D11264B3-2AD5-113F-75AC-06C632D88F43}"/>
              </a:ext>
            </a:extLst>
          </p:cNvPr>
          <p:cNvSpPr>
            <a:spLocks noGrp="1"/>
          </p:cNvSpPr>
          <p:nvPr>
            <p:ph idx="1"/>
          </p:nvPr>
        </p:nvSpPr>
        <p:spPr/>
        <p:txBody>
          <a:bodyPr>
            <a:normAutofit/>
          </a:bodyPr>
          <a:lstStyle/>
          <a:p>
            <a:pPr algn="l"/>
            <a:r>
              <a:rPr lang="en-US" sz="3600" b="1" i="0" baseline="30000" dirty="0">
                <a:solidFill>
                  <a:srgbClr val="000000"/>
                </a:solidFill>
                <a:effectLst/>
                <a:latin typeface="system-ui"/>
              </a:rPr>
              <a:t>5 </a:t>
            </a:r>
            <a:r>
              <a:rPr lang="en-US" sz="3600" b="0" i="0" dirty="0">
                <a:solidFill>
                  <a:srgbClr val="000000"/>
                </a:solidFill>
                <a:effectLst/>
                <a:latin typeface="system-ui"/>
              </a:rPr>
              <a:t>Now the God of patience and consolation grant you to be likeminded one toward another according to Christ Jesus:</a:t>
            </a:r>
          </a:p>
        </p:txBody>
      </p:sp>
      <p:sp>
        <p:nvSpPr>
          <p:cNvPr id="4" name="TextBox 3">
            <a:extLst>
              <a:ext uri="{FF2B5EF4-FFF2-40B4-BE49-F238E27FC236}">
                <a16:creationId xmlns:a16="http://schemas.microsoft.com/office/drawing/2014/main" id="{82472978-44DC-0421-943F-27CE4B42BC2A}"/>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Romans 15:5</a:t>
            </a:r>
          </a:p>
        </p:txBody>
      </p:sp>
    </p:spTree>
    <p:extLst>
      <p:ext uri="{BB962C8B-B14F-4D97-AF65-F5344CB8AC3E}">
        <p14:creationId xmlns:p14="http://schemas.microsoft.com/office/powerpoint/2010/main" val="3122614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6550F-BEBA-DDC4-44B5-852FAA42E3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29DC4D-198A-6733-3FBC-F54FD4A5663E}"/>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D2DBFD12-6B0A-368A-C3BB-DAF2879F8DE7}"/>
              </a:ext>
            </a:extLst>
          </p:cNvPr>
          <p:cNvSpPr>
            <a:spLocks noGrp="1"/>
          </p:cNvSpPr>
          <p:nvPr>
            <p:ph idx="1"/>
          </p:nvPr>
        </p:nvSpPr>
        <p:spPr/>
        <p:txBody>
          <a:bodyPr>
            <a:normAutofit/>
          </a:bodyPr>
          <a:lstStyle/>
          <a:p>
            <a:pPr algn="l"/>
            <a:r>
              <a:rPr lang="en-US" sz="3200" b="1" i="0" baseline="30000" dirty="0">
                <a:solidFill>
                  <a:srgbClr val="000000"/>
                </a:solidFill>
                <a:effectLst/>
                <a:latin typeface="system-ui"/>
              </a:rPr>
              <a:t>13 </a:t>
            </a:r>
            <a:r>
              <a:rPr lang="en-US" sz="3200" b="0" i="0" dirty="0">
                <a:solidFill>
                  <a:srgbClr val="000000"/>
                </a:solidFill>
                <a:effectLst/>
                <a:latin typeface="system-ui"/>
              </a:rPr>
              <a:t>Now the God of hope fill you with all joy and peace in believing, that ye may abound in hope, through the power of the Holy Ghost.</a:t>
            </a:r>
            <a:endParaRPr lang="en-US" sz="3600" b="0" i="0" dirty="0">
              <a:solidFill>
                <a:srgbClr val="000000"/>
              </a:solidFill>
              <a:effectLst/>
              <a:latin typeface="system-ui"/>
            </a:endParaRPr>
          </a:p>
        </p:txBody>
      </p:sp>
      <p:sp>
        <p:nvSpPr>
          <p:cNvPr id="4" name="TextBox 3">
            <a:extLst>
              <a:ext uri="{FF2B5EF4-FFF2-40B4-BE49-F238E27FC236}">
                <a16:creationId xmlns:a16="http://schemas.microsoft.com/office/drawing/2014/main" id="{C9952D71-3ABF-E23D-6228-80201D864DAE}"/>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Romans 15:13</a:t>
            </a:r>
          </a:p>
        </p:txBody>
      </p:sp>
    </p:spTree>
    <p:extLst>
      <p:ext uri="{BB962C8B-B14F-4D97-AF65-F5344CB8AC3E}">
        <p14:creationId xmlns:p14="http://schemas.microsoft.com/office/powerpoint/2010/main" val="260409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0C910-EB2A-CC88-9293-3278633A50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F762DB-4242-A6EF-157E-9A3CF6AE9A8E}"/>
              </a:ext>
            </a:extLst>
          </p:cNvPr>
          <p:cNvSpPr>
            <a:spLocks noGrp="1"/>
          </p:cNvSpPr>
          <p:nvPr>
            <p:ph type="title"/>
          </p:nvPr>
        </p:nvSpPr>
        <p:spPr/>
        <p:txBody>
          <a:bodyPr>
            <a:normAutofit fontScale="90000"/>
          </a:bodyPr>
          <a:lstStyle/>
          <a:p>
            <a:r>
              <a:rPr lang="en-US" sz="7200" dirty="0"/>
              <a:t>Is it TRUE?</a:t>
            </a:r>
          </a:p>
        </p:txBody>
      </p:sp>
      <p:sp>
        <p:nvSpPr>
          <p:cNvPr id="3" name="Content Placeholder 2">
            <a:extLst>
              <a:ext uri="{FF2B5EF4-FFF2-40B4-BE49-F238E27FC236}">
                <a16:creationId xmlns:a16="http://schemas.microsoft.com/office/drawing/2014/main" id="{BB3DD20D-E790-E287-4464-9923AAD78BE8}"/>
              </a:ext>
            </a:extLst>
          </p:cNvPr>
          <p:cNvSpPr>
            <a:spLocks noGrp="1"/>
          </p:cNvSpPr>
          <p:nvPr>
            <p:ph idx="1"/>
          </p:nvPr>
        </p:nvSpPr>
        <p:spPr/>
        <p:txBody>
          <a:bodyPr>
            <a:normAutofit fontScale="92500" lnSpcReduction="20000"/>
          </a:bodyPr>
          <a:lstStyle/>
          <a:p>
            <a:pPr algn="l"/>
            <a:r>
              <a:rPr lang="en-US" sz="3600" b="1" i="0" baseline="30000" dirty="0">
                <a:solidFill>
                  <a:srgbClr val="000000"/>
                </a:solidFill>
                <a:effectLst/>
                <a:latin typeface="system-ui"/>
              </a:rPr>
              <a:t>3 </a:t>
            </a:r>
            <a:r>
              <a:rPr lang="en-US" sz="3600" b="0" i="0" dirty="0">
                <a:solidFill>
                  <a:srgbClr val="000000"/>
                </a:solidFill>
                <a:effectLst/>
                <a:latin typeface="system-ui"/>
              </a:rPr>
              <a:t>Trust in the </a:t>
            </a:r>
            <a:r>
              <a:rPr lang="en-US" sz="3600" b="0" i="0" cap="small" dirty="0">
                <a:solidFill>
                  <a:srgbClr val="000000"/>
                </a:solidFill>
                <a:effectLst/>
                <a:latin typeface="system-ui"/>
              </a:rPr>
              <a:t>Lord</a:t>
            </a:r>
            <a:r>
              <a:rPr lang="en-US" sz="3600" b="0" i="0" dirty="0">
                <a:solidFill>
                  <a:srgbClr val="000000"/>
                </a:solidFill>
                <a:effectLst/>
                <a:latin typeface="system-ui"/>
              </a:rPr>
              <a:t>, and do good; so shalt thou dwell in the land, and verily thou shalt be fed.</a:t>
            </a:r>
          </a:p>
          <a:p>
            <a:pPr algn="l"/>
            <a:r>
              <a:rPr lang="en-US" sz="3600" b="1" i="0" baseline="30000" dirty="0">
                <a:solidFill>
                  <a:srgbClr val="000000"/>
                </a:solidFill>
                <a:effectLst/>
                <a:latin typeface="system-ui"/>
              </a:rPr>
              <a:t>4 </a:t>
            </a:r>
            <a:r>
              <a:rPr lang="en-US" sz="3600" b="0" i="0" dirty="0">
                <a:solidFill>
                  <a:srgbClr val="000000"/>
                </a:solidFill>
                <a:effectLst/>
                <a:latin typeface="system-ui"/>
              </a:rPr>
              <a:t>Delight thyself also in the </a:t>
            </a:r>
            <a:r>
              <a:rPr lang="en-US" sz="3600" b="0" i="0" cap="small" dirty="0">
                <a:solidFill>
                  <a:srgbClr val="000000"/>
                </a:solidFill>
                <a:effectLst/>
                <a:latin typeface="system-ui"/>
              </a:rPr>
              <a:t>Lord</a:t>
            </a:r>
            <a:r>
              <a:rPr lang="en-US" sz="3600" b="0" i="0" dirty="0">
                <a:solidFill>
                  <a:srgbClr val="000000"/>
                </a:solidFill>
                <a:effectLst/>
                <a:latin typeface="system-ui"/>
              </a:rPr>
              <a:t>: and he shall give thee the desires of thine heart.</a:t>
            </a:r>
          </a:p>
        </p:txBody>
      </p:sp>
      <p:sp>
        <p:nvSpPr>
          <p:cNvPr id="4" name="TextBox 3">
            <a:extLst>
              <a:ext uri="{FF2B5EF4-FFF2-40B4-BE49-F238E27FC236}">
                <a16:creationId xmlns:a16="http://schemas.microsoft.com/office/drawing/2014/main" id="{A306A544-95E6-0A49-FFD1-BC9542B206BA}"/>
              </a:ext>
            </a:extLst>
          </p:cNvPr>
          <p:cNvSpPr txBox="1"/>
          <p:nvPr/>
        </p:nvSpPr>
        <p:spPr>
          <a:xfrm>
            <a:off x="4996070" y="5305158"/>
            <a:ext cx="3018764" cy="646331"/>
          </a:xfrm>
          <a:prstGeom prst="rect">
            <a:avLst/>
          </a:prstGeom>
          <a:solidFill>
            <a:schemeClr val="accent1">
              <a:lumMod val="75000"/>
            </a:schemeClr>
          </a:solidFill>
          <a:ln w="76200">
            <a:solidFill>
              <a:schemeClr val="tx1">
                <a:lumMod val="95000"/>
                <a:lumOff val="5000"/>
              </a:schemeClr>
            </a:solidFill>
          </a:ln>
        </p:spPr>
        <p:txBody>
          <a:bodyPr wrap="square" rtlCol="0">
            <a:spAutoFit/>
          </a:bodyPr>
          <a:lstStyle/>
          <a:p>
            <a:r>
              <a:rPr lang="en-US" sz="3600" dirty="0">
                <a:solidFill>
                  <a:schemeClr val="bg1">
                    <a:lumMod val="95000"/>
                  </a:schemeClr>
                </a:solidFill>
              </a:rPr>
              <a:t>Psalm 37:3-4</a:t>
            </a:r>
          </a:p>
        </p:txBody>
      </p:sp>
    </p:spTree>
    <p:extLst>
      <p:ext uri="{BB962C8B-B14F-4D97-AF65-F5344CB8AC3E}">
        <p14:creationId xmlns:p14="http://schemas.microsoft.com/office/powerpoint/2010/main" val="215921797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641</TotalTime>
  <Words>2308</Words>
  <Application>Microsoft Office PowerPoint</Application>
  <PresentationFormat>On-screen Show (4:3)</PresentationFormat>
  <Paragraphs>145</Paragraphs>
  <Slides>67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Gill Sans MT</vt:lpstr>
      <vt:lpstr>system-ui</vt:lpstr>
      <vt:lpstr>Gallery</vt:lpstr>
      <vt:lpstr>The Hour of Glory</vt:lpstr>
      <vt:lpstr>PowerPoint Presentation</vt:lpstr>
      <vt:lpstr>Is it TRUE?</vt:lpstr>
      <vt:lpstr>Is it TRUE?</vt:lpstr>
      <vt:lpstr>Is it TRUE?</vt:lpstr>
      <vt:lpstr>Is it TRUE?</vt:lpstr>
      <vt:lpstr>Is it TRUE?</vt:lpstr>
      <vt:lpstr>Is it TRUE?</vt:lpstr>
      <vt:lpstr>Is it TRUE?</vt:lpstr>
      <vt:lpstr>Our Example: Glorified!</vt:lpstr>
      <vt:lpstr>Our Example: Glorified!</vt:lpstr>
      <vt:lpstr>Our Example: Glorified!</vt:lpstr>
      <vt:lpstr>Our Example: Glorified!</vt:lpstr>
      <vt:lpstr>Claims of Glory- John 18:33</vt:lpstr>
      <vt:lpstr>Claims of Glory - John 18:34</vt:lpstr>
      <vt:lpstr>Claims of Glory - John 18:35</vt:lpstr>
      <vt:lpstr>Claims of Glory - John 18:36</vt:lpstr>
      <vt:lpstr>Claims of Glory - John 18:37</vt:lpstr>
      <vt:lpstr>Claims of Glory - John 18:38</vt:lpstr>
      <vt:lpstr>Mockery and Glory   John 19:1</vt:lpstr>
      <vt:lpstr>Mockery and Glory   John 19:2</vt:lpstr>
      <vt:lpstr>Mockery and Glory   John 19:3</vt:lpstr>
      <vt:lpstr>Truth and Glory - John 19:4</vt:lpstr>
      <vt:lpstr>Mockery and Glory  John 19:5</vt:lpstr>
      <vt:lpstr>Mockery and Glory   John 19:6</vt:lpstr>
      <vt:lpstr>Fear and Glory - John 19:7</vt:lpstr>
      <vt:lpstr>Fear and Glory - John 19:8</vt:lpstr>
      <vt:lpstr>Fear and Glory - John 19:9</vt:lpstr>
      <vt:lpstr>Fear and Glory - John 19:10</vt:lpstr>
      <vt:lpstr>Fear and Glory - John 19:11</vt:lpstr>
      <vt:lpstr>Fear and Glory - John 19:12</vt:lpstr>
      <vt:lpstr>Fear and Glory - John 19:13</vt:lpstr>
      <vt:lpstr>Kingship and Glory   John 19:14</vt:lpstr>
      <vt:lpstr>Kingship and Glory   John 19:15</vt:lpstr>
      <vt:lpstr>Kingship and Glory   John 19:16</vt:lpstr>
      <vt:lpstr>Kingship and Glory   John 19:17</vt:lpstr>
      <vt:lpstr>Kingship and Glory   John 19:18</vt:lpstr>
      <vt:lpstr>Kingship and Glory   John 19:19</vt:lpstr>
      <vt:lpstr>Kingship and Glory   John 19:20</vt:lpstr>
      <vt:lpstr>Kingship and Glory   John 19:21</vt:lpstr>
      <vt:lpstr>Kingship and Glory   John 19:22</vt:lpstr>
      <vt:lpstr>The Triumph of Glory   John 19:28</vt:lpstr>
      <vt:lpstr>The Triumph of Glory   John 19:29</vt:lpstr>
      <vt:lpstr>The Triumph of Glory   John 19:30</vt:lpstr>
      <vt:lpstr>Revealed Glory- John 20:1</vt:lpstr>
      <vt:lpstr>Revealed Glory - John 20:2</vt:lpstr>
      <vt:lpstr>Revealed Glory - John 20:3</vt:lpstr>
      <vt:lpstr>Revealed Glory - John 20:4</vt:lpstr>
      <vt:lpstr>Revealed Glory - John 20:5</vt:lpstr>
      <vt:lpstr>Revealed Glory - John 20:6</vt:lpstr>
      <vt:lpstr>Revealed Glory - John 20:7</vt:lpstr>
      <vt:lpstr>Revealed Glory - John 20:8</vt:lpstr>
      <vt:lpstr>Revealed Glory - John 20:9</vt:lpstr>
      <vt:lpstr>Revealed Glory - John 20:10</vt:lpstr>
      <vt:lpstr>Revealed Glory - John 20:11</vt:lpstr>
      <vt:lpstr>Revealed Glory - John 20:12</vt:lpstr>
      <vt:lpstr>Revealed Glory - John 20:13</vt:lpstr>
      <vt:lpstr>Revealed Glory - John 20:14</vt:lpstr>
      <vt:lpstr>Revealed Glory - John 20:15</vt:lpstr>
      <vt:lpstr>Revealed Glory - John 20:16</vt:lpstr>
      <vt:lpstr>Revealed Glory - John 20:17</vt:lpstr>
      <vt:lpstr>Revealed Glory - John 20:18</vt:lpstr>
      <vt:lpstr>Glory Came Down   John 20:19</vt:lpstr>
      <vt:lpstr>Glory Came Down  John 20:20</vt:lpstr>
      <vt:lpstr>Glory Came Down  John 20:21</vt:lpstr>
      <vt:lpstr>Glory Came Down - John 20:22</vt:lpstr>
      <vt:lpstr>Happy Sabbath!</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3</cp:revision>
  <dcterms:created xsi:type="dcterms:W3CDTF">2013-01-27T09:14:16Z</dcterms:created>
  <dcterms:modified xsi:type="dcterms:W3CDTF">2024-12-13T04:27:19Z</dcterms:modified>
  <cp:category/>
</cp:coreProperties>
</file>